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1" r:id="rId1"/>
    <p:sldMasterId id="2147483658" r:id="rId2"/>
  </p:sldMasterIdLst>
  <p:notesMasterIdLst>
    <p:notesMasterId r:id="rId25"/>
  </p:notesMasterIdLst>
  <p:sldIdLst>
    <p:sldId id="264" r:id="rId3"/>
    <p:sldId id="2100" r:id="rId4"/>
    <p:sldId id="2131" r:id="rId5"/>
    <p:sldId id="2155" r:id="rId6"/>
    <p:sldId id="2154" r:id="rId7"/>
    <p:sldId id="2136" r:id="rId8"/>
    <p:sldId id="2139" r:id="rId9"/>
    <p:sldId id="2137" r:id="rId10"/>
    <p:sldId id="2138" r:id="rId11"/>
    <p:sldId id="2144" r:id="rId12"/>
    <p:sldId id="2141" r:id="rId13"/>
    <p:sldId id="2142" r:id="rId14"/>
    <p:sldId id="2143" r:id="rId15"/>
    <p:sldId id="2145" r:id="rId16"/>
    <p:sldId id="2146" r:id="rId17"/>
    <p:sldId id="2147" r:id="rId18"/>
    <p:sldId id="2148" r:id="rId19"/>
    <p:sldId id="2149" r:id="rId20"/>
    <p:sldId id="2150" r:id="rId21"/>
    <p:sldId id="2151" r:id="rId22"/>
    <p:sldId id="2152" r:id="rId23"/>
    <p:sldId id="2153" r:id="rId24"/>
  </p:sldIdLst>
  <p:sldSz cx="9144000" cy="5143500" type="screen16x9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D5"/>
    <a:srgbClr val="FF9933"/>
    <a:srgbClr val="CBD159"/>
    <a:srgbClr val="93A444"/>
    <a:srgbClr val="00B5E2"/>
    <a:srgbClr val="440099"/>
    <a:srgbClr val="007297"/>
    <a:srgbClr val="646569"/>
    <a:srgbClr val="77777A"/>
    <a:srgbClr val="ADD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63" autoAdjust="0"/>
    <p:restoredTop sz="96021" autoAdjust="0"/>
  </p:normalViewPr>
  <p:slideViewPr>
    <p:cSldViewPr snapToGrid="0" snapToObjects="1">
      <p:cViewPr varScale="1">
        <p:scale>
          <a:sx n="127" d="100"/>
          <a:sy n="127" d="100"/>
        </p:scale>
        <p:origin x="86" y="48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xinex\Desktop\afternoon_gangnam_driv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C66-435F-B682-100183888384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C66-435F-B682-1001838883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Sheet1!$C$9:$C$15</c:f>
              <c:numCache>
                <c:formatCode>General</c:formatCode>
                <c:ptCount val="7"/>
                <c:pt idx="0">
                  <c:v>99</c:v>
                </c:pt>
                <c:pt idx="1">
                  <c:v>88</c:v>
                </c:pt>
                <c:pt idx="2">
                  <c:v>96</c:v>
                </c:pt>
                <c:pt idx="3">
                  <c:v>86</c:v>
                </c:pt>
                <c:pt idx="4">
                  <c:v>90</c:v>
                </c:pt>
                <c:pt idx="5">
                  <c:v>99</c:v>
                </c:pt>
                <c:pt idx="6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66-435F-B682-100183888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5861983"/>
        <c:axId val="1035852863"/>
      </c:barChart>
      <c:catAx>
        <c:axId val="1035861983"/>
        <c:scaling>
          <c:orientation val="minMax"/>
        </c:scaling>
        <c:delete val="1"/>
        <c:axPos val="b"/>
        <c:majorTickMark val="none"/>
        <c:minorTickMark val="none"/>
        <c:tickLblPos val="nextTo"/>
        <c:crossAx val="1035852863"/>
        <c:crosses val="autoZero"/>
        <c:auto val="1"/>
        <c:lblAlgn val="ctr"/>
        <c:lblOffset val="100"/>
        <c:noMultiLvlLbl val="0"/>
      </c:catAx>
      <c:valAx>
        <c:axId val="1035852863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586198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2052885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4099299"/>
            <a:ext cx="9144000" cy="3693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5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C05CF34-85AD-0640-BAF8-688B20B799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44" y="4779940"/>
            <a:ext cx="272368" cy="27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A6C96B5-E4B9-6DBD-164D-33C552BF1B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44" y="1369350"/>
            <a:ext cx="272368" cy="274638"/>
          </a:xfrm>
          <a:prstGeom prst="rect">
            <a:avLst/>
          </a:prstGeom>
        </p:spPr>
      </p:pic>
      <p:sp>
        <p:nvSpPr>
          <p:cNvPr id="6" name="Text Box 135">
            <a:extLst>
              <a:ext uri="{FF2B5EF4-FFF2-40B4-BE49-F238E27FC236}">
                <a16:creationId xmlns:a16="http://schemas.microsoft.com/office/drawing/2014/main" id="{0CEEFDE9-453F-1DDB-892A-F0877C7921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80535" y="4897508"/>
            <a:ext cx="582931" cy="161565"/>
          </a:xfrm>
          <a:prstGeom prst="rect">
            <a:avLst/>
          </a:prstGeom>
          <a:noFill/>
          <a:ln>
            <a:noFill/>
          </a:ln>
        </p:spPr>
        <p:txBody>
          <a:bodyPr wrap="square" lIns="68564" tIns="34281" rIns="68564" bIns="34281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E3D7984B-6989-4829-A3F0-1991E14A15BC}" type="slidenum">
              <a:rPr lang="en-US" altLang="ko-KR" sz="600" b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ko-KR" sz="600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94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1"/>
            <a:ext cx="9144000" cy="3314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4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FA54455-AE3C-C873-BF9D-855194F2173C}"/>
              </a:ext>
            </a:extLst>
          </p:cNvPr>
          <p:cNvSpPr/>
          <p:nvPr userDrawn="1"/>
        </p:nvSpPr>
        <p:spPr>
          <a:xfrm>
            <a:off x="0" y="1"/>
            <a:ext cx="9144000" cy="36000"/>
          </a:xfrm>
          <a:prstGeom prst="rect">
            <a:avLst/>
          </a:prstGeom>
          <a:gradFill flip="none" rotWithShape="1">
            <a:gsLst>
              <a:gs pos="62000">
                <a:srgbClr val="CBD159"/>
              </a:gs>
              <a:gs pos="18000">
                <a:srgbClr val="93A444"/>
              </a:gs>
            </a:gsLst>
            <a:lin ang="0" scaled="1"/>
            <a:tileRect/>
          </a:gra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Calibri"/>
              <a:sym typeface="Calibri"/>
            </a:endParaRPr>
          </a:p>
        </p:txBody>
      </p:sp>
      <p:sp>
        <p:nvSpPr>
          <p:cNvPr id="4" name="Text Box 135">
            <a:extLst>
              <a:ext uri="{FF2B5EF4-FFF2-40B4-BE49-F238E27FC236}">
                <a16:creationId xmlns:a16="http://schemas.microsoft.com/office/drawing/2014/main" id="{87F3F451-4B43-235F-6930-48F24C2D05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80535" y="4897508"/>
            <a:ext cx="582931" cy="161565"/>
          </a:xfrm>
          <a:prstGeom prst="rect">
            <a:avLst/>
          </a:prstGeom>
          <a:noFill/>
          <a:ln>
            <a:noFill/>
          </a:ln>
        </p:spPr>
        <p:txBody>
          <a:bodyPr wrap="square" lIns="68564" tIns="34281" rIns="68564" bIns="34281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E3D7984B-6989-4829-A3F0-1991E14A15BC}" type="slidenum">
              <a:rPr lang="en-US" altLang="ko-KR" sz="600" b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ko-KR" sz="600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0085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3DF91BF-67BA-1F4A-AE5F-3C2BED82E7A5}"/>
              </a:ext>
            </a:extLst>
          </p:cNvPr>
          <p:cNvSpPr/>
          <p:nvPr userDrawn="1"/>
        </p:nvSpPr>
        <p:spPr>
          <a:xfrm>
            <a:off x="251221" y="773890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992973E-0D4B-F848-9152-76C0583D5385}"/>
              </a:ext>
            </a:extLst>
          </p:cNvPr>
          <p:cNvGrpSpPr/>
          <p:nvPr/>
        </p:nvGrpSpPr>
        <p:grpSpPr>
          <a:xfrm>
            <a:off x="251476" y="773889"/>
            <a:ext cx="2266092" cy="193949"/>
            <a:chOff x="2658071" y="1497502"/>
            <a:chExt cx="2314800" cy="138469"/>
          </a:xfrm>
        </p:grpSpPr>
        <p:sp>
          <p:nvSpPr>
            <p:cNvPr id="5" name="Status Bar Background">
              <a:extLst>
                <a:ext uri="{FF2B5EF4-FFF2-40B4-BE49-F238E27FC236}">
                  <a16:creationId xmlns:a16="http://schemas.microsoft.com/office/drawing/2014/main" id="{72F174C5-3682-3E40-9945-4AF2226B6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6" name="WLAN Strength">
              <a:extLst>
                <a:ext uri="{FF2B5EF4-FFF2-40B4-BE49-F238E27FC236}">
                  <a16:creationId xmlns:a16="http://schemas.microsoft.com/office/drawing/2014/main" id="{E47834E7-E309-014A-9D1C-FFDC70E4CDA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7" name="Battery">
              <a:extLst>
                <a:ext uri="{FF2B5EF4-FFF2-40B4-BE49-F238E27FC236}">
                  <a16:creationId xmlns:a16="http://schemas.microsoft.com/office/drawing/2014/main" id="{142D9911-6F7A-4548-B34B-CF0975BFCBC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8" name="Signal Strength">
              <a:extLst>
                <a:ext uri="{FF2B5EF4-FFF2-40B4-BE49-F238E27FC236}">
                  <a16:creationId xmlns:a16="http://schemas.microsoft.com/office/drawing/2014/main" id="{B9E340B6-E00C-844C-8B77-FDB5C76DBBD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9" name="Battery Label">
              <a:extLst>
                <a:ext uri="{FF2B5EF4-FFF2-40B4-BE49-F238E27FC236}">
                  <a16:creationId xmlns:a16="http://schemas.microsoft.com/office/drawing/2014/main" id="{5A939AD5-6D91-D64C-AD5E-6ECDD8FEADD4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F515A49-96F2-A410-A3F9-80653B635C6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74358278"/>
              </p:ext>
            </p:extLst>
          </p:nvPr>
        </p:nvGraphicFramePr>
        <p:xfrm>
          <a:off x="35460" y="-5614"/>
          <a:ext cx="9108539" cy="45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498">
                  <a:extLst>
                    <a:ext uri="{9D8B030D-6E8A-4147-A177-3AD203B41FA5}">
                      <a16:colId xmlns:a16="http://schemas.microsoft.com/office/drawing/2014/main" val="3776733268"/>
                    </a:ext>
                  </a:extLst>
                </a:gridCol>
                <a:gridCol w="2871089">
                  <a:extLst>
                    <a:ext uri="{9D8B030D-6E8A-4147-A177-3AD203B41FA5}">
                      <a16:colId xmlns:a16="http://schemas.microsoft.com/office/drawing/2014/main" val="3328227822"/>
                    </a:ext>
                  </a:extLst>
                </a:gridCol>
                <a:gridCol w="751798">
                  <a:extLst>
                    <a:ext uri="{9D8B030D-6E8A-4147-A177-3AD203B41FA5}">
                      <a16:colId xmlns:a16="http://schemas.microsoft.com/office/drawing/2014/main" val="823822013"/>
                    </a:ext>
                  </a:extLst>
                </a:gridCol>
                <a:gridCol w="2312944">
                  <a:extLst>
                    <a:ext uri="{9D8B030D-6E8A-4147-A177-3AD203B41FA5}">
                      <a16:colId xmlns:a16="http://schemas.microsoft.com/office/drawing/2014/main" val="419985889"/>
                    </a:ext>
                  </a:extLst>
                </a:gridCol>
                <a:gridCol w="804769">
                  <a:extLst>
                    <a:ext uri="{9D8B030D-6E8A-4147-A177-3AD203B41FA5}">
                      <a16:colId xmlns:a16="http://schemas.microsoft.com/office/drawing/2014/main" val="3324563545"/>
                    </a:ext>
                  </a:extLst>
                </a:gridCol>
                <a:gridCol w="1673441">
                  <a:extLst>
                    <a:ext uri="{9D8B030D-6E8A-4147-A177-3AD203B41FA5}">
                      <a16:colId xmlns:a16="http://schemas.microsoft.com/office/drawing/2014/main" val="3912284609"/>
                    </a:ext>
                  </a:extLst>
                </a:gridCol>
              </a:tblGrid>
              <a:tr h="2457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</a:t>
                      </a:r>
                      <a:r>
                        <a:rPr lang="en-US" altLang="ko-KR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  <a:endParaRPr lang="ko-KR" altLang="en-US" sz="7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화면명</a:t>
                      </a:r>
                      <a:endParaRPr lang="ko-KR" altLang="en-US" sz="7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06488"/>
                  </a:ext>
                </a:extLst>
              </a:tr>
              <a:tr h="2123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06399"/>
                  </a:ext>
                </a:extLst>
              </a:tr>
            </a:tbl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80D9F0E8-BA26-FDB1-310D-8AC84235F98D}"/>
              </a:ext>
            </a:extLst>
          </p:cNvPr>
          <p:cNvSpPr/>
          <p:nvPr userDrawn="1"/>
        </p:nvSpPr>
        <p:spPr>
          <a:xfrm>
            <a:off x="35460" y="452482"/>
            <a:ext cx="6634690" cy="4434677"/>
          </a:xfrm>
          <a:prstGeom prst="rect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6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Text Box 135">
            <a:extLst>
              <a:ext uri="{FF2B5EF4-FFF2-40B4-BE49-F238E27FC236}">
                <a16:creationId xmlns:a16="http://schemas.microsoft.com/office/drawing/2014/main" id="{CBE9BC37-685C-91AD-28AD-FF824C9174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80535" y="4897508"/>
            <a:ext cx="582931" cy="161565"/>
          </a:xfrm>
          <a:prstGeom prst="rect">
            <a:avLst/>
          </a:prstGeom>
          <a:noFill/>
          <a:ln>
            <a:noFill/>
          </a:ln>
        </p:spPr>
        <p:txBody>
          <a:bodyPr wrap="square" lIns="68564" tIns="34281" rIns="68564" bIns="34281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E3D7984B-6989-4829-A3F0-1991E14A15BC}" type="slidenum">
              <a:rPr lang="en-US" altLang="ko-KR" sz="600" b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ko-KR" sz="600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745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F515A49-96F2-A410-A3F9-80653B635C6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74358278"/>
              </p:ext>
            </p:extLst>
          </p:nvPr>
        </p:nvGraphicFramePr>
        <p:xfrm>
          <a:off x="35460" y="-5614"/>
          <a:ext cx="9108539" cy="458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498">
                  <a:extLst>
                    <a:ext uri="{9D8B030D-6E8A-4147-A177-3AD203B41FA5}">
                      <a16:colId xmlns:a16="http://schemas.microsoft.com/office/drawing/2014/main" val="3776733268"/>
                    </a:ext>
                  </a:extLst>
                </a:gridCol>
                <a:gridCol w="2871089">
                  <a:extLst>
                    <a:ext uri="{9D8B030D-6E8A-4147-A177-3AD203B41FA5}">
                      <a16:colId xmlns:a16="http://schemas.microsoft.com/office/drawing/2014/main" val="3328227822"/>
                    </a:ext>
                  </a:extLst>
                </a:gridCol>
                <a:gridCol w="751798">
                  <a:extLst>
                    <a:ext uri="{9D8B030D-6E8A-4147-A177-3AD203B41FA5}">
                      <a16:colId xmlns:a16="http://schemas.microsoft.com/office/drawing/2014/main" val="823822013"/>
                    </a:ext>
                  </a:extLst>
                </a:gridCol>
                <a:gridCol w="2312944">
                  <a:extLst>
                    <a:ext uri="{9D8B030D-6E8A-4147-A177-3AD203B41FA5}">
                      <a16:colId xmlns:a16="http://schemas.microsoft.com/office/drawing/2014/main" val="419985889"/>
                    </a:ext>
                  </a:extLst>
                </a:gridCol>
                <a:gridCol w="804769">
                  <a:extLst>
                    <a:ext uri="{9D8B030D-6E8A-4147-A177-3AD203B41FA5}">
                      <a16:colId xmlns:a16="http://schemas.microsoft.com/office/drawing/2014/main" val="3324563545"/>
                    </a:ext>
                  </a:extLst>
                </a:gridCol>
                <a:gridCol w="1673441">
                  <a:extLst>
                    <a:ext uri="{9D8B030D-6E8A-4147-A177-3AD203B41FA5}">
                      <a16:colId xmlns:a16="http://schemas.microsoft.com/office/drawing/2014/main" val="3912284609"/>
                    </a:ext>
                  </a:extLst>
                </a:gridCol>
              </a:tblGrid>
              <a:tr h="2457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</a:t>
                      </a:r>
                      <a:r>
                        <a:rPr lang="en-US" altLang="ko-KR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  <a:endParaRPr lang="ko-KR" altLang="en-US" sz="7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화면명</a:t>
                      </a:r>
                      <a:endParaRPr lang="ko-KR" altLang="en-US" sz="700" b="1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06488"/>
                  </a:ext>
                </a:extLst>
              </a:tr>
              <a:tr h="2123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b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06399"/>
                  </a:ext>
                </a:extLst>
              </a:tr>
            </a:tbl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80D9F0E8-BA26-FDB1-310D-8AC84235F98D}"/>
              </a:ext>
            </a:extLst>
          </p:cNvPr>
          <p:cNvSpPr/>
          <p:nvPr userDrawn="1"/>
        </p:nvSpPr>
        <p:spPr>
          <a:xfrm>
            <a:off x="35460" y="452482"/>
            <a:ext cx="6634690" cy="4434677"/>
          </a:xfrm>
          <a:prstGeom prst="rect">
            <a:avLst/>
          </a:prstGeom>
          <a:noFill/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6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Text Box 135">
            <a:extLst>
              <a:ext uri="{FF2B5EF4-FFF2-40B4-BE49-F238E27FC236}">
                <a16:creationId xmlns:a16="http://schemas.microsoft.com/office/drawing/2014/main" id="{CBE9BC37-685C-91AD-28AD-FF824C9174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80535" y="4897508"/>
            <a:ext cx="582931" cy="161565"/>
          </a:xfrm>
          <a:prstGeom prst="rect">
            <a:avLst/>
          </a:prstGeom>
          <a:noFill/>
          <a:ln>
            <a:noFill/>
          </a:ln>
        </p:spPr>
        <p:txBody>
          <a:bodyPr wrap="square" lIns="68564" tIns="34281" rIns="68564" bIns="34281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E3D7984B-6989-4829-A3F0-1991E14A15BC}" type="slidenum">
              <a:rPr lang="en-US" altLang="ko-KR" sz="600" b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ko-KR" sz="600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996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Text Box 135">
            <a:extLst>
              <a:ext uri="{FF2B5EF4-FFF2-40B4-BE49-F238E27FC236}">
                <a16:creationId xmlns:a16="http://schemas.microsoft.com/office/drawing/2014/main" id="{237B4466-2A10-0F3E-CBC1-E2A3053209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80535" y="4897508"/>
            <a:ext cx="582931" cy="161565"/>
          </a:xfrm>
          <a:prstGeom prst="rect">
            <a:avLst/>
          </a:prstGeom>
          <a:noFill/>
          <a:ln>
            <a:noFill/>
          </a:ln>
        </p:spPr>
        <p:txBody>
          <a:bodyPr wrap="square" lIns="68564" tIns="34281" rIns="68564" bIns="34281">
            <a:spAutoFit/>
          </a:bodyPr>
          <a:lstStyle>
            <a:lvl1pPr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8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E3D7984B-6989-4829-A3F0-1991E14A15BC}" type="slidenum">
              <a:rPr lang="en-US" altLang="ko-KR" sz="600" b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ko-KR" sz="600" b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715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8A366075-E2D4-7742-B55F-36A1B7A3E706}"/>
              </a:ext>
            </a:extLst>
          </p:cNvPr>
          <p:cNvSpPr/>
          <p:nvPr userDrawn="1"/>
        </p:nvSpPr>
        <p:spPr>
          <a:xfrm>
            <a:off x="0" y="4704588"/>
            <a:ext cx="9144000" cy="438912"/>
          </a:xfrm>
          <a:prstGeom prst="rect">
            <a:avLst/>
          </a:prstGeom>
          <a:gradFill flip="none" rotWithShape="1">
            <a:gsLst>
              <a:gs pos="62000">
                <a:srgbClr val="CBD159"/>
              </a:gs>
              <a:gs pos="18000">
                <a:srgbClr val="93A444"/>
              </a:gs>
            </a:gsLst>
            <a:lin ang="0" scaled="1"/>
            <a:tileRect/>
          </a:gra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C05CF34-85AD-0640-BAF8-688B20B799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44" y="4779940"/>
            <a:ext cx="272368" cy="27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2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300498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25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3" r:id="rId2"/>
    <p:sldLayoutId id="2147483661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7325" y="117050"/>
            <a:ext cx="8769351" cy="41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C5442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7326" y="586982"/>
            <a:ext cx="8782051" cy="22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C5442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4320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7149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59" r:id="rId3"/>
    <p:sldLayoutId id="2147483664" r:id="rId4"/>
    <p:sldLayoutId id="2147483668" r:id="rId5"/>
  </p:sldLayoutIdLst>
  <p:hf sldNum="0" hdr="0" dt="0"/>
  <p:txStyles>
    <p:titleStyle>
      <a:lvl1pPr algn="l" rtl="0" eaLnBrk="0" fontAlgn="base" latinLnBrk="1" hangingPunct="0">
        <a:lnSpc>
          <a:spcPct val="100000"/>
        </a:lnSpc>
        <a:spcBef>
          <a:spcPct val="0"/>
        </a:spcBef>
        <a:spcAft>
          <a:spcPct val="0"/>
        </a:spcAft>
        <a:defRPr kumimoji="1" sz="1500" b="1">
          <a:solidFill>
            <a:srgbClr val="00112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5pPr>
      <a:lvl6pPr marL="342892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6pPr>
      <a:lvl7pPr marL="685783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7pPr>
      <a:lvl8pPr marL="1028675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8pPr>
      <a:lvl9pPr marL="1371566" algn="l" rtl="0" eaLnBrk="0" fontAlgn="base" latinLnBrk="1" hangingPunct="0">
        <a:lnSpc>
          <a:spcPct val="125000"/>
        </a:lnSpc>
        <a:spcBef>
          <a:spcPct val="0"/>
        </a:spcBef>
        <a:spcAft>
          <a:spcPct val="0"/>
        </a:spcAft>
        <a:defRPr kumimoji="1" sz="2100" b="1">
          <a:solidFill>
            <a:srgbClr val="001122"/>
          </a:solidFill>
          <a:latin typeface="맑은 고딕" pitchFamily="50" charset="-127"/>
          <a:ea typeface="맑은 고딕" pitchFamily="50" charset="-127"/>
        </a:defRPr>
      </a:lvl9pPr>
    </p:titleStyle>
    <p:bodyStyle>
      <a:lvl1pPr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336699"/>
        </a:buClr>
        <a:buFont typeface="Wingdings" pitchFamily="2" charset="2"/>
        <a:defRPr kumimoji="1" sz="1050" b="1">
          <a:solidFill>
            <a:srgbClr val="111111"/>
          </a:solidFill>
          <a:latin typeface="+mn-lt"/>
          <a:ea typeface="+mn-ea"/>
          <a:cs typeface="+mn-cs"/>
        </a:defRPr>
      </a:lvl1pPr>
      <a:lvl2pPr marL="222641" indent="-108344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Char char="•"/>
        <a:defRPr kumimoji="1" sz="1050" b="1">
          <a:solidFill>
            <a:srgbClr val="111111"/>
          </a:solidFill>
          <a:latin typeface="+mn-lt"/>
          <a:ea typeface="+mn-ea"/>
        </a:defRPr>
      </a:lvl2pPr>
      <a:lvl3pPr marL="481001" indent="-123822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Font typeface="맑은 고딕" pitchFamily="50" charset="-127"/>
        <a:buChar char="-"/>
        <a:defRPr kumimoji="1" sz="900" b="1">
          <a:solidFill>
            <a:srgbClr val="111111"/>
          </a:solidFill>
          <a:latin typeface="+mn-lt"/>
          <a:ea typeface="+mn-ea"/>
        </a:defRPr>
      </a:lvl3pPr>
      <a:lvl4pPr marL="694118" indent="-132157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Font typeface="맑은 고딕" pitchFamily="50" charset="-127"/>
        <a:buChar char="-"/>
        <a:defRPr kumimoji="1" sz="825" b="1">
          <a:solidFill>
            <a:srgbClr val="111111"/>
          </a:solidFill>
          <a:latin typeface="+mn-lt"/>
          <a:ea typeface="+mn-ea"/>
        </a:defRPr>
      </a:lvl4pPr>
      <a:lvl5pPr marL="933427" indent="-140491" algn="just" rtl="0" fontAlgn="base">
        <a:lnSpc>
          <a:spcPct val="115000"/>
        </a:lnSpc>
        <a:spcBef>
          <a:spcPct val="0"/>
        </a:spcBef>
        <a:spcAft>
          <a:spcPct val="0"/>
        </a:spcAft>
        <a:buClrTx/>
        <a:buFont typeface="맑은 고딕" pitchFamily="50" charset="-127"/>
        <a:buChar char="-"/>
        <a:defRPr kumimoji="1" sz="750" b="1">
          <a:solidFill>
            <a:srgbClr val="111111"/>
          </a:solidFill>
          <a:latin typeface="+mn-lt"/>
          <a:ea typeface="+mn-ea"/>
        </a:defRPr>
      </a:lvl5pPr>
      <a:lvl6pPr marL="1276318" indent="-14049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750" b="1">
          <a:solidFill>
            <a:srgbClr val="111111"/>
          </a:solidFill>
          <a:latin typeface="+mn-lt"/>
          <a:ea typeface="+mn-ea"/>
        </a:defRPr>
      </a:lvl6pPr>
      <a:lvl7pPr marL="1619210" indent="-14049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750" b="1">
          <a:solidFill>
            <a:srgbClr val="111111"/>
          </a:solidFill>
          <a:latin typeface="+mn-lt"/>
          <a:ea typeface="+mn-ea"/>
        </a:defRPr>
      </a:lvl7pPr>
      <a:lvl8pPr marL="1962101" indent="-14049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750" b="1">
          <a:solidFill>
            <a:srgbClr val="111111"/>
          </a:solidFill>
          <a:latin typeface="+mn-lt"/>
          <a:ea typeface="+mn-ea"/>
        </a:defRPr>
      </a:lvl8pPr>
      <a:lvl9pPr marL="2304992" indent="-140491" algn="just" rtl="0" fontAlgn="base">
        <a:lnSpc>
          <a:spcPct val="115000"/>
        </a:lnSpc>
        <a:spcBef>
          <a:spcPct val="0"/>
        </a:spcBef>
        <a:spcAft>
          <a:spcPct val="0"/>
        </a:spcAft>
        <a:buClr>
          <a:srgbClr val="638CAD"/>
        </a:buClr>
        <a:buFont typeface="맑은 고딕" pitchFamily="50" charset="-127"/>
        <a:buChar char="-"/>
        <a:defRPr kumimoji="1" sz="750" b="1">
          <a:solidFill>
            <a:srgbClr val="11111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B23125-B2A3-9FFA-891B-0A5C27D65AD5}"/>
              </a:ext>
            </a:extLst>
          </p:cNvPr>
          <p:cNvSpPr txBox="1"/>
          <p:nvPr/>
        </p:nvSpPr>
        <p:spPr>
          <a:xfrm>
            <a:off x="493380" y="1414359"/>
            <a:ext cx="84982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TRME Post-Purchase Care program proposals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Badge System</a:t>
            </a:r>
            <a:endParaRPr lang="ko-KR" altLang="en-US" sz="28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EF08C8-D51B-665E-C6AF-7B84120AFD82}"/>
              </a:ext>
            </a:extLst>
          </p:cNvPr>
          <p:cNvSpPr txBox="1"/>
          <p:nvPr/>
        </p:nvSpPr>
        <p:spPr>
          <a:xfrm>
            <a:off x="1118937" y="1233237"/>
            <a:ext cx="6900110" cy="2094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000" dirty="0"/>
              <a:t>팩트박스 </a:t>
            </a:r>
            <a:endParaRPr lang="en-US" altLang="ko-KR" sz="3000" dirty="0"/>
          </a:p>
          <a:p>
            <a:pPr algn="ctr">
              <a:lnSpc>
                <a:spcPct val="150000"/>
              </a:lnSpc>
            </a:pPr>
            <a:r>
              <a:rPr lang="ko-KR" altLang="en-US" sz="3000" dirty="0"/>
              <a:t>일반 사용자용 </a:t>
            </a:r>
            <a:r>
              <a:rPr lang="en-US" altLang="ko-KR" sz="3000" dirty="0"/>
              <a:t>APP </a:t>
            </a:r>
          </a:p>
          <a:p>
            <a:pPr algn="ctr">
              <a:lnSpc>
                <a:spcPct val="150000"/>
              </a:lnSpc>
            </a:pPr>
            <a:r>
              <a:rPr lang="ko-KR" altLang="en-US" sz="3000" dirty="0"/>
              <a:t>화면정의서</a:t>
            </a:r>
          </a:p>
        </p:txBody>
      </p:sp>
    </p:spTree>
    <p:extLst>
      <p:ext uri="{BB962C8B-B14F-4D97-AF65-F5344CB8AC3E}">
        <p14:creationId xmlns:p14="http://schemas.microsoft.com/office/powerpoint/2010/main" val="3058330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FFBC-6F6C-F542-E397-8DF0312BA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509D0865-E82D-A839-4CF3-DE607F6290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8989004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9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B77C21C7-686C-1852-B267-CFA33FB35AD2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 날짜별 선택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3B5A439B-B5FF-B31E-6897-6E1615A4523C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9F2A4C2D-3634-5206-6DB0-91ACB8968F91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9E2400BE-E8D7-1B19-1BDE-1E5A473EB0DA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5545F15B-8988-1894-510C-78111F17A338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3A887BB-2468-1D4F-FB5E-21CF7920D5EC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F9EEA3-3184-B02C-B3D3-F0608B4834E6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284D59-4139-66E5-2ACE-4E4F4A966976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CA03DE-5374-270B-CEB3-3009FA647130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AECAD8-9089-F278-F221-A669A72F8A03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83E61F-A87B-9073-F7A7-90CDA2D9AA7B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4F4B6D8-1B7B-1FA6-15A2-FF891CBF9F14}"/>
              </a:ext>
            </a:extLst>
          </p:cNvPr>
          <p:cNvSpPr txBox="1"/>
          <p:nvPr/>
        </p:nvSpPr>
        <p:spPr>
          <a:xfrm>
            <a:off x="951814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주행기록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F8AE782-37D1-22E2-D5A5-5FF60BEFCA4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59EB34-DFBF-242D-DBEF-C96E1DE81DB2}"/>
              </a:ext>
            </a:extLst>
          </p:cNvPr>
          <p:cNvSpPr txBox="1"/>
          <p:nvPr/>
        </p:nvSpPr>
        <p:spPr>
          <a:xfrm>
            <a:off x="348332" y="2343915"/>
            <a:ext cx="1313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2025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58C01B76-775F-8181-8C95-FB2AE32A9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23463"/>
              </p:ext>
            </p:extLst>
          </p:nvPr>
        </p:nvGraphicFramePr>
        <p:xfrm>
          <a:off x="311919" y="2565858"/>
          <a:ext cx="2148370" cy="1380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10">
                  <a:extLst>
                    <a:ext uri="{9D8B030D-6E8A-4147-A177-3AD203B41FA5}">
                      <a16:colId xmlns:a16="http://schemas.microsoft.com/office/drawing/2014/main" val="661721738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4106228217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2122658966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1111410928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1647648571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3895987535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2336923825"/>
                    </a:ext>
                  </a:extLst>
                </a:gridCol>
              </a:tblGrid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3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4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5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32807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055934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6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7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8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9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10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11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12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417601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208892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13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14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15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16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17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18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19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651505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712206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20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21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22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23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24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25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26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396213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572110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27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28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29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30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31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2533852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755869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01ED9F2F-8BD8-02E7-87CA-6C2BA56A6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433043"/>
              </p:ext>
            </p:extLst>
          </p:nvPr>
        </p:nvGraphicFramePr>
        <p:xfrm>
          <a:off x="311919" y="1674125"/>
          <a:ext cx="2148370" cy="552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10">
                  <a:extLst>
                    <a:ext uri="{9D8B030D-6E8A-4147-A177-3AD203B41FA5}">
                      <a16:colId xmlns:a16="http://schemas.microsoft.com/office/drawing/2014/main" val="3221515810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2008033500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1217042136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3729316505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1671022346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195433977"/>
                    </a:ext>
                  </a:extLst>
                </a:gridCol>
                <a:gridCol w="306910">
                  <a:extLst>
                    <a:ext uri="{9D8B030D-6E8A-4147-A177-3AD203B41FA5}">
                      <a16:colId xmlns:a16="http://schemas.microsoft.com/office/drawing/2014/main" val="4105986051"/>
                    </a:ext>
                  </a:extLst>
                </a:gridCol>
              </a:tblGrid>
              <a:tr h="138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22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23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24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25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26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27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28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080522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133854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29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30</a:t>
                      </a:r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3835771"/>
                  </a:ext>
                </a:extLst>
              </a:tr>
              <a:tr h="13808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291270"/>
                  </a:ext>
                </a:extLst>
              </a:tr>
            </a:tbl>
          </a:graphicData>
        </a:graphic>
      </p:graphicFrame>
      <p:sp>
        <p:nvSpPr>
          <p:cNvPr id="7" name="타원 278">
            <a:extLst>
              <a:ext uri="{FF2B5EF4-FFF2-40B4-BE49-F238E27FC236}">
                <a16:creationId xmlns:a16="http://schemas.microsoft.com/office/drawing/2014/main" id="{41A562D7-8841-7C75-D56E-490A1188EC0A}"/>
              </a:ext>
            </a:extLst>
          </p:cNvPr>
          <p:cNvSpPr/>
          <p:nvPr/>
        </p:nvSpPr>
        <p:spPr>
          <a:xfrm flipV="1">
            <a:off x="434997" y="1859798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21" name="타원 278">
            <a:extLst>
              <a:ext uri="{FF2B5EF4-FFF2-40B4-BE49-F238E27FC236}">
                <a16:creationId xmlns:a16="http://schemas.microsoft.com/office/drawing/2014/main" id="{1E052F50-2EF4-5139-D5BE-2B639DC1364F}"/>
              </a:ext>
            </a:extLst>
          </p:cNvPr>
          <p:cNvSpPr/>
          <p:nvPr/>
        </p:nvSpPr>
        <p:spPr>
          <a:xfrm flipV="1">
            <a:off x="1353370" y="1859798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22" name="타원 278">
            <a:extLst>
              <a:ext uri="{FF2B5EF4-FFF2-40B4-BE49-F238E27FC236}">
                <a16:creationId xmlns:a16="http://schemas.microsoft.com/office/drawing/2014/main" id="{43163B05-A1EC-51DD-DEFA-E4E94BE129CB}"/>
              </a:ext>
            </a:extLst>
          </p:cNvPr>
          <p:cNvSpPr/>
          <p:nvPr/>
        </p:nvSpPr>
        <p:spPr>
          <a:xfrm flipV="1">
            <a:off x="434997" y="3020941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24" name="타원 278">
            <a:extLst>
              <a:ext uri="{FF2B5EF4-FFF2-40B4-BE49-F238E27FC236}">
                <a16:creationId xmlns:a16="http://schemas.microsoft.com/office/drawing/2014/main" id="{EEC4D97E-1363-115A-04B1-1A32F602C1DC}"/>
              </a:ext>
            </a:extLst>
          </p:cNvPr>
          <p:cNvSpPr/>
          <p:nvPr/>
        </p:nvSpPr>
        <p:spPr>
          <a:xfrm flipV="1">
            <a:off x="434997" y="3303970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25" name="타원 278">
            <a:extLst>
              <a:ext uri="{FF2B5EF4-FFF2-40B4-BE49-F238E27FC236}">
                <a16:creationId xmlns:a16="http://schemas.microsoft.com/office/drawing/2014/main" id="{9E9262BB-32E4-1933-73B4-F20E22E1C5FC}"/>
              </a:ext>
            </a:extLst>
          </p:cNvPr>
          <p:cNvSpPr/>
          <p:nvPr/>
        </p:nvSpPr>
        <p:spPr>
          <a:xfrm flipV="1">
            <a:off x="434997" y="3585628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28" name="타원 278">
            <a:extLst>
              <a:ext uri="{FF2B5EF4-FFF2-40B4-BE49-F238E27FC236}">
                <a16:creationId xmlns:a16="http://schemas.microsoft.com/office/drawing/2014/main" id="{E063F332-D40E-EB20-4896-4273378BFFB9}"/>
              </a:ext>
            </a:extLst>
          </p:cNvPr>
          <p:cNvSpPr/>
          <p:nvPr/>
        </p:nvSpPr>
        <p:spPr>
          <a:xfrm flipV="1">
            <a:off x="1049521" y="3585628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29" name="타원 278">
            <a:extLst>
              <a:ext uri="{FF2B5EF4-FFF2-40B4-BE49-F238E27FC236}">
                <a16:creationId xmlns:a16="http://schemas.microsoft.com/office/drawing/2014/main" id="{FCC3D07E-84CC-0469-5C86-2D05A38798B9}"/>
              </a:ext>
            </a:extLst>
          </p:cNvPr>
          <p:cNvSpPr/>
          <p:nvPr/>
        </p:nvSpPr>
        <p:spPr>
          <a:xfrm flipV="1">
            <a:off x="1353370" y="3585628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0" name="타원 278">
            <a:extLst>
              <a:ext uri="{FF2B5EF4-FFF2-40B4-BE49-F238E27FC236}">
                <a16:creationId xmlns:a16="http://schemas.microsoft.com/office/drawing/2014/main" id="{97C7FCA5-6E75-4EC8-BBD2-5CAA9B172B63}"/>
              </a:ext>
            </a:extLst>
          </p:cNvPr>
          <p:cNvSpPr/>
          <p:nvPr/>
        </p:nvSpPr>
        <p:spPr>
          <a:xfrm flipV="1">
            <a:off x="1353370" y="3017111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1" name="타원 278">
            <a:extLst>
              <a:ext uri="{FF2B5EF4-FFF2-40B4-BE49-F238E27FC236}">
                <a16:creationId xmlns:a16="http://schemas.microsoft.com/office/drawing/2014/main" id="{23952568-57DA-ADF8-FE8D-28D75E4522A0}"/>
              </a:ext>
            </a:extLst>
          </p:cNvPr>
          <p:cNvSpPr/>
          <p:nvPr/>
        </p:nvSpPr>
        <p:spPr>
          <a:xfrm flipV="1">
            <a:off x="1353370" y="2752442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2" name="타원 278">
            <a:extLst>
              <a:ext uri="{FF2B5EF4-FFF2-40B4-BE49-F238E27FC236}">
                <a16:creationId xmlns:a16="http://schemas.microsoft.com/office/drawing/2014/main" id="{48B0DEA0-97F3-A833-179D-FC91A4C67AD9}"/>
              </a:ext>
            </a:extLst>
          </p:cNvPr>
          <p:cNvSpPr/>
          <p:nvPr/>
        </p:nvSpPr>
        <p:spPr>
          <a:xfrm flipV="1">
            <a:off x="1661835" y="2752442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4" name="타원 278">
            <a:extLst>
              <a:ext uri="{FF2B5EF4-FFF2-40B4-BE49-F238E27FC236}">
                <a16:creationId xmlns:a16="http://schemas.microsoft.com/office/drawing/2014/main" id="{D0244D61-9D7F-0296-5982-29ED6619F528}"/>
              </a:ext>
            </a:extLst>
          </p:cNvPr>
          <p:cNvSpPr/>
          <p:nvPr/>
        </p:nvSpPr>
        <p:spPr>
          <a:xfrm flipV="1">
            <a:off x="1661835" y="3017111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7" name="타원 278">
            <a:extLst>
              <a:ext uri="{FF2B5EF4-FFF2-40B4-BE49-F238E27FC236}">
                <a16:creationId xmlns:a16="http://schemas.microsoft.com/office/drawing/2014/main" id="{569A77B6-2A83-3B75-6280-7A5F12AC146A}"/>
              </a:ext>
            </a:extLst>
          </p:cNvPr>
          <p:cNvSpPr/>
          <p:nvPr/>
        </p:nvSpPr>
        <p:spPr>
          <a:xfrm flipV="1">
            <a:off x="1661835" y="3585628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8" name="타원 278">
            <a:extLst>
              <a:ext uri="{FF2B5EF4-FFF2-40B4-BE49-F238E27FC236}">
                <a16:creationId xmlns:a16="http://schemas.microsoft.com/office/drawing/2014/main" id="{07AEF912-9FF9-7DC6-C9FD-DEDD226C9222}"/>
              </a:ext>
            </a:extLst>
          </p:cNvPr>
          <p:cNvSpPr/>
          <p:nvPr/>
        </p:nvSpPr>
        <p:spPr>
          <a:xfrm flipV="1">
            <a:off x="1661835" y="3309513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39" name="타원 278">
            <a:extLst>
              <a:ext uri="{FF2B5EF4-FFF2-40B4-BE49-F238E27FC236}">
                <a16:creationId xmlns:a16="http://schemas.microsoft.com/office/drawing/2014/main" id="{0A986434-43D1-A14D-0DEC-1D945E3799E7}"/>
              </a:ext>
            </a:extLst>
          </p:cNvPr>
          <p:cNvSpPr/>
          <p:nvPr/>
        </p:nvSpPr>
        <p:spPr>
          <a:xfrm flipV="1">
            <a:off x="2276119" y="3309513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0" name="타원 278">
            <a:extLst>
              <a:ext uri="{FF2B5EF4-FFF2-40B4-BE49-F238E27FC236}">
                <a16:creationId xmlns:a16="http://schemas.microsoft.com/office/drawing/2014/main" id="{C8CDB242-C1EF-7297-DD4F-C379961E5EF1}"/>
              </a:ext>
            </a:extLst>
          </p:cNvPr>
          <p:cNvSpPr/>
          <p:nvPr/>
        </p:nvSpPr>
        <p:spPr>
          <a:xfrm flipV="1">
            <a:off x="2276119" y="3579280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1" name="타원 278">
            <a:extLst>
              <a:ext uri="{FF2B5EF4-FFF2-40B4-BE49-F238E27FC236}">
                <a16:creationId xmlns:a16="http://schemas.microsoft.com/office/drawing/2014/main" id="{A4D07F74-722C-AF83-AC55-AAD518DF353F}"/>
              </a:ext>
            </a:extLst>
          </p:cNvPr>
          <p:cNvSpPr/>
          <p:nvPr/>
        </p:nvSpPr>
        <p:spPr>
          <a:xfrm flipV="1">
            <a:off x="1661835" y="3849025"/>
            <a:ext cx="58968" cy="58632"/>
          </a:xfrm>
          <a:prstGeom prst="ellipse">
            <a:avLst/>
          </a:prstGeom>
          <a:solidFill>
            <a:srgbClr val="0070C0"/>
          </a:solidFill>
          <a:ln w="3175">
            <a:noFill/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2" name="타원 278">
            <a:extLst>
              <a:ext uri="{FF2B5EF4-FFF2-40B4-BE49-F238E27FC236}">
                <a16:creationId xmlns:a16="http://schemas.microsoft.com/office/drawing/2014/main" id="{85D628E4-DDAD-8B18-9BB5-407FF1416C3D}"/>
              </a:ext>
            </a:extLst>
          </p:cNvPr>
          <p:cNvSpPr/>
          <p:nvPr/>
        </p:nvSpPr>
        <p:spPr>
          <a:xfrm flipV="1">
            <a:off x="3802990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3" name="타원 278">
            <a:extLst>
              <a:ext uri="{FF2B5EF4-FFF2-40B4-BE49-F238E27FC236}">
                <a16:creationId xmlns:a16="http://schemas.microsoft.com/office/drawing/2014/main" id="{6767A4AF-7453-D562-9BAC-D83D7A559E7A}"/>
              </a:ext>
            </a:extLst>
          </p:cNvPr>
          <p:cNvSpPr/>
          <p:nvPr/>
        </p:nvSpPr>
        <p:spPr>
          <a:xfrm flipV="1">
            <a:off x="3929392" y="4026339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A541548-CC78-621B-C247-D165B138798E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B18658F-58CF-4784-EBF9-EB67604A0482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EFF58B2-747F-DFCB-A2F2-1E94AF9A0873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760992E-84CB-9CAA-FFD5-FD0D25DD0601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DE51807-E517-E3FA-FD0B-DB92F086E493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B70B6EF-8F7D-056B-FB43-5FC3CA99E105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47EF6CA-06ED-B8C1-E6E9-5D9E9BB975A7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6EF7BF5-09BE-C668-A141-6D31FA38C9F1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52" name="Status Bar Background">
              <a:extLst>
                <a:ext uri="{FF2B5EF4-FFF2-40B4-BE49-F238E27FC236}">
                  <a16:creationId xmlns:a16="http://schemas.microsoft.com/office/drawing/2014/main" id="{601C57B5-088E-FF09-E5C4-F1AEC379A9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53" name="WLAN Strength">
              <a:extLst>
                <a:ext uri="{FF2B5EF4-FFF2-40B4-BE49-F238E27FC236}">
                  <a16:creationId xmlns:a16="http://schemas.microsoft.com/office/drawing/2014/main" id="{81F1E271-99E8-88C0-C2CD-FACB4D7E8C1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54" name="Battery">
              <a:extLst>
                <a:ext uri="{FF2B5EF4-FFF2-40B4-BE49-F238E27FC236}">
                  <a16:creationId xmlns:a16="http://schemas.microsoft.com/office/drawing/2014/main" id="{92A4E59D-952A-E17D-6345-EBE1390769B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55" name="Signal Strength">
              <a:extLst>
                <a:ext uri="{FF2B5EF4-FFF2-40B4-BE49-F238E27FC236}">
                  <a16:creationId xmlns:a16="http://schemas.microsoft.com/office/drawing/2014/main" id="{D3561E1F-2F79-E164-01B0-AA96DCE25B6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56" name="Battery Label">
              <a:extLst>
                <a:ext uri="{FF2B5EF4-FFF2-40B4-BE49-F238E27FC236}">
                  <a16:creationId xmlns:a16="http://schemas.microsoft.com/office/drawing/2014/main" id="{17DE67EC-253B-E968-56C6-5D7B3FFA716F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7C7D253-C493-E0AD-65AE-AD0661441110}"/>
              </a:ext>
            </a:extLst>
          </p:cNvPr>
          <p:cNvSpPr txBox="1"/>
          <p:nvPr/>
        </p:nvSpPr>
        <p:spPr>
          <a:xfrm>
            <a:off x="3331030" y="1088512"/>
            <a:ext cx="1130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주행기록</a:t>
            </a:r>
          </a:p>
        </p:txBody>
      </p:sp>
      <p:pic>
        <p:nvPicPr>
          <p:cNvPr id="58" name="그림 5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475AD7-A8D3-E1E5-36D0-440871AC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09211344-95B7-4C97-7890-023061D86EC7}"/>
              </a:ext>
            </a:extLst>
          </p:cNvPr>
          <p:cNvSpPr txBox="1"/>
          <p:nvPr/>
        </p:nvSpPr>
        <p:spPr>
          <a:xfrm>
            <a:off x="2979167" y="1434084"/>
            <a:ext cx="16452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목요일</a:t>
            </a:r>
          </a:p>
        </p:txBody>
      </p:sp>
      <p:sp>
        <p:nvSpPr>
          <p:cNvPr id="1991" name="타원 278">
            <a:extLst>
              <a:ext uri="{FF2B5EF4-FFF2-40B4-BE49-F238E27FC236}">
                <a16:creationId xmlns:a16="http://schemas.microsoft.com/office/drawing/2014/main" id="{2BE93852-6458-1DE1-C019-4BA99225314B}"/>
              </a:ext>
            </a:extLst>
          </p:cNvPr>
          <p:cNvSpPr/>
          <p:nvPr/>
        </p:nvSpPr>
        <p:spPr>
          <a:xfrm flipV="1">
            <a:off x="4045987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1992" name="직사각형 1991">
            <a:extLst>
              <a:ext uri="{FF2B5EF4-FFF2-40B4-BE49-F238E27FC236}">
                <a16:creationId xmlns:a16="http://schemas.microsoft.com/office/drawing/2014/main" id="{16B6318D-1331-4278-AB68-4E2D3B993656}"/>
              </a:ext>
            </a:extLst>
          </p:cNvPr>
          <p:cNvSpPr/>
          <p:nvPr/>
        </p:nvSpPr>
        <p:spPr bwMode="auto">
          <a:xfrm>
            <a:off x="2913913" y="2166462"/>
            <a:ext cx="2070534" cy="42831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93" name="TextBox 1992">
            <a:extLst>
              <a:ext uri="{FF2B5EF4-FFF2-40B4-BE49-F238E27FC236}">
                <a16:creationId xmlns:a16="http://schemas.microsoft.com/office/drawing/2014/main" id="{BBACDBEA-5733-6AEF-9603-04FB4BDCFEA0}"/>
              </a:ext>
            </a:extLst>
          </p:cNvPr>
          <p:cNvSpPr txBox="1"/>
          <p:nvPr/>
        </p:nvSpPr>
        <p:spPr>
          <a:xfrm>
            <a:off x="2913913" y="2179275"/>
            <a:ext cx="2070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성수동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08:11 ~ 08:45 (34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9.5km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94" name="직사각형 1993">
            <a:extLst>
              <a:ext uri="{FF2B5EF4-FFF2-40B4-BE49-F238E27FC236}">
                <a16:creationId xmlns:a16="http://schemas.microsoft.com/office/drawing/2014/main" id="{85AEC121-16BF-6B90-758E-AB0E1E821AB0}"/>
              </a:ext>
            </a:extLst>
          </p:cNvPr>
          <p:cNvSpPr/>
          <p:nvPr/>
        </p:nvSpPr>
        <p:spPr bwMode="auto">
          <a:xfrm>
            <a:off x="2913662" y="1688404"/>
            <a:ext cx="2070534" cy="42831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95" name="TextBox 1994">
            <a:extLst>
              <a:ext uri="{FF2B5EF4-FFF2-40B4-BE49-F238E27FC236}">
                <a16:creationId xmlns:a16="http://schemas.microsoft.com/office/drawing/2014/main" id="{58CF65A2-70B2-EFEF-1F35-35A6A6A222D7}"/>
              </a:ext>
            </a:extLst>
          </p:cNvPr>
          <p:cNvSpPr txBox="1"/>
          <p:nvPr/>
        </p:nvSpPr>
        <p:spPr>
          <a:xfrm>
            <a:off x="2913662" y="1701217"/>
            <a:ext cx="2070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21:00 ~ 21:23 (23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7.0km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1028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4C5B7-9EA5-1A63-0478-4A05BB41B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 descr="텍스트, 그래프, 도표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819856-7BB2-80C6-BC03-BB0D776245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456"/>
          <a:stretch>
            <a:fillRect/>
          </a:stretch>
        </p:blipFill>
        <p:spPr>
          <a:xfrm>
            <a:off x="258606" y="2751029"/>
            <a:ext cx="2239446" cy="1247109"/>
          </a:xfrm>
          <a:prstGeom prst="rect">
            <a:avLst/>
          </a:prstGeom>
        </p:spPr>
      </p:pic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C18EF0C0-8127-60D7-D185-6B8CE4C83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9671369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125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E8FFD054-6261-733D-3ED8-0E5A96045568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 상세 </a:t>
            </a:r>
            <a:r>
              <a:rPr lang="en-US" altLang="ko-KR" dirty="0"/>
              <a:t>1/3, 2/3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4663D6AA-4689-12AC-87A1-F5AE01F26FB6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6B2C1121-8A54-9834-3D05-F31ED6733DF9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43704133-CBA2-B9CC-7EA9-D5AEC688FD59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E63AEB9C-1A17-2F96-7FD4-128B11C5D95E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2B2739C-1682-70C6-09F1-7A6FEFF6F0E3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B86DB7-4BF4-7EA6-C2AE-0825E14FE8B9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F3A201-E344-3FCD-3169-99A53855632B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8AE9BE0-2B8B-8F8D-1CFC-D0A3FB734C5D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6656F8-2FC1-D6F4-C7DF-8386591C7D42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FE4371-C55B-0178-4F86-F6E360EE67F2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7A2AD29-5F1A-AFD0-AE75-F32094C3D398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상세 주행기록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E79B9DA-3E5A-6698-E98C-C5B080EB05E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2F7ADF-BDA2-F602-8AFA-59B27E201427}"/>
              </a:ext>
            </a:extLst>
          </p:cNvPr>
          <p:cNvSpPr txBox="1"/>
          <p:nvPr/>
        </p:nvSpPr>
        <p:spPr>
          <a:xfrm>
            <a:off x="348583" y="1434084"/>
            <a:ext cx="8840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목요일</a:t>
            </a:r>
          </a:p>
        </p:txBody>
      </p:sp>
      <p:sp>
        <p:nvSpPr>
          <p:cNvPr id="3" name="타원 278">
            <a:extLst>
              <a:ext uri="{FF2B5EF4-FFF2-40B4-BE49-F238E27FC236}">
                <a16:creationId xmlns:a16="http://schemas.microsoft.com/office/drawing/2014/main" id="{2592245C-08EF-D204-3434-C51B6A1F4112}"/>
              </a:ext>
            </a:extLst>
          </p:cNvPr>
          <p:cNvSpPr/>
          <p:nvPr/>
        </p:nvSpPr>
        <p:spPr>
          <a:xfrm flipV="1">
            <a:off x="1243021" y="4025672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5" name="타원 278">
            <a:extLst>
              <a:ext uri="{FF2B5EF4-FFF2-40B4-BE49-F238E27FC236}">
                <a16:creationId xmlns:a16="http://schemas.microsoft.com/office/drawing/2014/main" id="{67E182BD-55D8-0FA6-D8A9-65A32BACD30D}"/>
              </a:ext>
            </a:extLst>
          </p:cNvPr>
          <p:cNvSpPr/>
          <p:nvPr/>
        </p:nvSpPr>
        <p:spPr>
          <a:xfrm flipV="1">
            <a:off x="1359031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pic>
        <p:nvPicPr>
          <p:cNvPr id="7" name="그림 6" descr="텍스트, 지도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EF5DF0-240A-EDA8-66EE-88C1CC70E1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 b="65698"/>
          <a:stretch>
            <a:fillRect/>
          </a:stretch>
        </p:blipFill>
        <p:spPr>
          <a:xfrm>
            <a:off x="258606" y="1649528"/>
            <a:ext cx="2267423" cy="1144191"/>
          </a:xfrm>
          <a:prstGeom prst="rect">
            <a:avLst/>
          </a:prstGeom>
        </p:spPr>
      </p:pic>
      <p:sp>
        <p:nvSpPr>
          <p:cNvPr id="41" name="타원 278">
            <a:extLst>
              <a:ext uri="{FF2B5EF4-FFF2-40B4-BE49-F238E27FC236}">
                <a16:creationId xmlns:a16="http://schemas.microsoft.com/office/drawing/2014/main" id="{F483CED9-F8D7-9259-3FC1-5176BA636DB2}"/>
              </a:ext>
            </a:extLst>
          </p:cNvPr>
          <p:cNvSpPr/>
          <p:nvPr/>
        </p:nvSpPr>
        <p:spPr>
          <a:xfrm flipV="1">
            <a:off x="3802990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2" name="타원 278">
            <a:extLst>
              <a:ext uri="{FF2B5EF4-FFF2-40B4-BE49-F238E27FC236}">
                <a16:creationId xmlns:a16="http://schemas.microsoft.com/office/drawing/2014/main" id="{C45698CF-5B0F-C95B-BA87-A194B9FE1025}"/>
              </a:ext>
            </a:extLst>
          </p:cNvPr>
          <p:cNvSpPr/>
          <p:nvPr/>
        </p:nvSpPr>
        <p:spPr>
          <a:xfrm flipV="1">
            <a:off x="3929392" y="4026339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A7BC17B-C52D-131C-B49D-A7F3AE2133FF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0BD0766-D5D8-5BAA-B0F4-24C96B938BE1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BBDE42-E8BF-B4C2-5175-3B1C813A8441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554A215-C1AF-F2A0-662E-EE20A5A1A0C3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DE26FDC-78C7-C8FF-CF3C-95B383014F84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71AF55A-B8F6-4254-D6E1-F781038DD850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38F7D29-9962-A0BB-431E-79C1F7EE4577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486B81A-4B09-903E-7DAA-283EFED321C6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52" name="Status Bar Background">
              <a:extLst>
                <a:ext uri="{FF2B5EF4-FFF2-40B4-BE49-F238E27FC236}">
                  <a16:creationId xmlns:a16="http://schemas.microsoft.com/office/drawing/2014/main" id="{9779D61D-5421-FB8A-F064-C5B59AA72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53" name="WLAN Strength">
              <a:extLst>
                <a:ext uri="{FF2B5EF4-FFF2-40B4-BE49-F238E27FC236}">
                  <a16:creationId xmlns:a16="http://schemas.microsoft.com/office/drawing/2014/main" id="{B8BB3332-30A9-9DFC-8F37-13B5A290B18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54" name="Battery">
              <a:extLst>
                <a:ext uri="{FF2B5EF4-FFF2-40B4-BE49-F238E27FC236}">
                  <a16:creationId xmlns:a16="http://schemas.microsoft.com/office/drawing/2014/main" id="{65FE9F86-FD6B-F854-FE70-439CD8B7EA5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55" name="Signal Strength">
              <a:extLst>
                <a:ext uri="{FF2B5EF4-FFF2-40B4-BE49-F238E27FC236}">
                  <a16:creationId xmlns:a16="http://schemas.microsoft.com/office/drawing/2014/main" id="{28FF9FF3-67BF-1CDA-CECA-E63342F96E5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56" name="Battery Label">
              <a:extLst>
                <a:ext uri="{FF2B5EF4-FFF2-40B4-BE49-F238E27FC236}">
                  <a16:creationId xmlns:a16="http://schemas.microsoft.com/office/drawing/2014/main" id="{66F28F7F-A0AC-CE28-321A-2E881306806C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3C4B67C-2E22-859A-A368-E8C0E4427FC1}"/>
              </a:ext>
            </a:extLst>
          </p:cNvPr>
          <p:cNvSpPr txBox="1"/>
          <p:nvPr/>
        </p:nvSpPr>
        <p:spPr>
          <a:xfrm>
            <a:off x="3331030" y="1088512"/>
            <a:ext cx="1130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상세 주행기록</a:t>
            </a:r>
            <a:endParaRPr kumimoji="1" lang="ko-KR" altLang="en-US" sz="1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9" name="그림 58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D8199D-8247-066C-55F7-FE379FD018B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794153C-534E-9884-3854-F68D5FF0B8E2}"/>
              </a:ext>
            </a:extLst>
          </p:cNvPr>
          <p:cNvSpPr txBox="1"/>
          <p:nvPr/>
        </p:nvSpPr>
        <p:spPr>
          <a:xfrm>
            <a:off x="2979167" y="1434084"/>
            <a:ext cx="16452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목요일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56713AA-538E-5DF8-5BC8-F30E7EC5B33C}"/>
              </a:ext>
            </a:extLst>
          </p:cNvPr>
          <p:cNvSpPr/>
          <p:nvPr/>
        </p:nvSpPr>
        <p:spPr bwMode="auto">
          <a:xfrm>
            <a:off x="2930118" y="1636715"/>
            <a:ext cx="2070534" cy="3434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172D66F-05AB-A232-795B-BA598DF13E0D}"/>
              </a:ext>
            </a:extLst>
          </p:cNvPr>
          <p:cNvSpPr txBox="1"/>
          <p:nvPr/>
        </p:nvSpPr>
        <p:spPr>
          <a:xfrm>
            <a:off x="2930118" y="1649528"/>
            <a:ext cx="207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출발지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도착지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성수동</a:t>
            </a:r>
          </a:p>
        </p:txBody>
      </p:sp>
      <p:sp>
        <p:nvSpPr>
          <p:cNvPr id="1984" name="직사각형 1983">
            <a:extLst>
              <a:ext uri="{FF2B5EF4-FFF2-40B4-BE49-F238E27FC236}">
                <a16:creationId xmlns:a16="http://schemas.microsoft.com/office/drawing/2014/main" id="{0BDA8AB9-0216-3630-6C50-E278DDD8D36F}"/>
              </a:ext>
            </a:extLst>
          </p:cNvPr>
          <p:cNvSpPr/>
          <p:nvPr/>
        </p:nvSpPr>
        <p:spPr bwMode="auto">
          <a:xfrm>
            <a:off x="2930118" y="3191974"/>
            <a:ext cx="2070534" cy="3434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85" name="TextBox 1984">
            <a:extLst>
              <a:ext uri="{FF2B5EF4-FFF2-40B4-BE49-F238E27FC236}">
                <a16:creationId xmlns:a16="http://schemas.microsoft.com/office/drawing/2014/main" id="{2606FD86-69B0-7BD2-1E12-745750020083}"/>
              </a:ext>
            </a:extLst>
          </p:cNvPr>
          <p:cNvSpPr txBox="1"/>
          <p:nvPr/>
        </p:nvSpPr>
        <p:spPr>
          <a:xfrm>
            <a:off x="2930118" y="3204787"/>
            <a:ext cx="207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출발지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도착지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성수도</a:t>
            </a:r>
          </a:p>
        </p:txBody>
      </p:sp>
      <p:sp>
        <p:nvSpPr>
          <p:cNvPr id="1986" name="직사각형 1985">
            <a:extLst>
              <a:ext uri="{FF2B5EF4-FFF2-40B4-BE49-F238E27FC236}">
                <a16:creationId xmlns:a16="http://schemas.microsoft.com/office/drawing/2014/main" id="{BCD8E30E-0D96-7210-F7BD-B8566229B691}"/>
              </a:ext>
            </a:extLst>
          </p:cNvPr>
          <p:cNvSpPr/>
          <p:nvPr/>
        </p:nvSpPr>
        <p:spPr bwMode="auto">
          <a:xfrm>
            <a:off x="2930118" y="2019358"/>
            <a:ext cx="2070534" cy="3434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87" name="TextBox 1986">
            <a:extLst>
              <a:ext uri="{FF2B5EF4-FFF2-40B4-BE49-F238E27FC236}">
                <a16:creationId xmlns:a16="http://schemas.microsoft.com/office/drawing/2014/main" id="{4FBEF6F0-8990-03C8-2EBC-7A20894F9A40}"/>
              </a:ext>
            </a:extLst>
          </p:cNvPr>
          <p:cNvSpPr txBox="1"/>
          <p:nvPr/>
        </p:nvSpPr>
        <p:spPr>
          <a:xfrm>
            <a:off x="2930118" y="2032171"/>
            <a:ext cx="207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21:00 ~ 21:23 (23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7.0km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88" name="직사각형 1987">
            <a:extLst>
              <a:ext uri="{FF2B5EF4-FFF2-40B4-BE49-F238E27FC236}">
                <a16:creationId xmlns:a16="http://schemas.microsoft.com/office/drawing/2014/main" id="{00B7EB44-25FB-857B-F5C8-807FE11D52A5}"/>
              </a:ext>
            </a:extLst>
          </p:cNvPr>
          <p:cNvSpPr/>
          <p:nvPr/>
        </p:nvSpPr>
        <p:spPr bwMode="auto">
          <a:xfrm>
            <a:off x="2930118" y="2417066"/>
            <a:ext cx="2070534" cy="3434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89" name="TextBox 1988">
            <a:extLst>
              <a:ext uri="{FF2B5EF4-FFF2-40B4-BE49-F238E27FC236}">
                <a16:creationId xmlns:a16="http://schemas.microsoft.com/office/drawing/2014/main" id="{5B4DD7BD-D668-E780-DBA8-D867A85686BC}"/>
              </a:ext>
            </a:extLst>
          </p:cNvPr>
          <p:cNvSpPr txBox="1"/>
          <p:nvPr/>
        </p:nvSpPr>
        <p:spPr>
          <a:xfrm>
            <a:off x="2930118" y="2429879"/>
            <a:ext cx="207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평균속도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18.26km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최고속도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78km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90" name="직사각형 1989">
            <a:extLst>
              <a:ext uri="{FF2B5EF4-FFF2-40B4-BE49-F238E27FC236}">
                <a16:creationId xmlns:a16="http://schemas.microsoft.com/office/drawing/2014/main" id="{0DEB83BE-B78F-D33E-9A0F-B361C62219FE}"/>
              </a:ext>
            </a:extLst>
          </p:cNvPr>
          <p:cNvSpPr/>
          <p:nvPr/>
        </p:nvSpPr>
        <p:spPr bwMode="auto">
          <a:xfrm>
            <a:off x="2930118" y="2793719"/>
            <a:ext cx="2070534" cy="34347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91" name="TextBox 1990">
            <a:extLst>
              <a:ext uri="{FF2B5EF4-FFF2-40B4-BE49-F238E27FC236}">
                <a16:creationId xmlns:a16="http://schemas.microsoft.com/office/drawing/2014/main" id="{64D8E098-269E-8DDA-E3AA-9AE2D3B84027}"/>
              </a:ext>
            </a:extLst>
          </p:cNvPr>
          <p:cNvSpPr txBox="1"/>
          <p:nvPr/>
        </p:nvSpPr>
        <p:spPr>
          <a:xfrm>
            <a:off x="2930118" y="2806532"/>
            <a:ext cx="207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평균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RPM: 1,586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최고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RPM: 3,088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AD0A72B6-D3CA-A7E0-E69E-4A7852C9F351}"/>
              </a:ext>
            </a:extLst>
          </p:cNvPr>
          <p:cNvCxnSpPr/>
          <p:nvPr/>
        </p:nvCxnSpPr>
        <p:spPr bwMode="auto">
          <a:xfrm>
            <a:off x="2327386" y="2713861"/>
            <a:ext cx="716973" cy="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2" name="직선 화살표 연결선 1991">
            <a:extLst>
              <a:ext uri="{FF2B5EF4-FFF2-40B4-BE49-F238E27FC236}">
                <a16:creationId xmlns:a16="http://schemas.microsoft.com/office/drawing/2014/main" id="{EC06B3A0-F178-C06C-81B8-C34B2E6DB3B8}"/>
              </a:ext>
            </a:extLst>
          </p:cNvPr>
          <p:cNvCxnSpPr/>
          <p:nvPr/>
        </p:nvCxnSpPr>
        <p:spPr bwMode="auto">
          <a:xfrm>
            <a:off x="4938112" y="2713861"/>
            <a:ext cx="716973" cy="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3" name="TextBox 1992">
            <a:extLst>
              <a:ext uri="{FF2B5EF4-FFF2-40B4-BE49-F238E27FC236}">
                <a16:creationId xmlns:a16="http://schemas.microsoft.com/office/drawing/2014/main" id="{613622A7-0E53-7C8A-0A05-31C1DEBA1D99}"/>
              </a:ext>
            </a:extLst>
          </p:cNvPr>
          <p:cNvSpPr txBox="1"/>
          <p:nvPr/>
        </p:nvSpPr>
        <p:spPr>
          <a:xfrm>
            <a:off x="5620910" y="2595104"/>
            <a:ext cx="8076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다음 페이지</a:t>
            </a:r>
          </a:p>
        </p:txBody>
      </p:sp>
      <p:sp>
        <p:nvSpPr>
          <p:cNvPr id="9" name="타원 278">
            <a:extLst>
              <a:ext uri="{FF2B5EF4-FFF2-40B4-BE49-F238E27FC236}">
                <a16:creationId xmlns:a16="http://schemas.microsoft.com/office/drawing/2014/main" id="{6683DE3B-D0BC-2A43-1E8E-8E1CDF0B313A}"/>
              </a:ext>
            </a:extLst>
          </p:cNvPr>
          <p:cNvSpPr/>
          <p:nvPr/>
        </p:nvSpPr>
        <p:spPr>
          <a:xfrm flipV="1">
            <a:off x="1480176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12" name="타원 278">
            <a:extLst>
              <a:ext uri="{FF2B5EF4-FFF2-40B4-BE49-F238E27FC236}">
                <a16:creationId xmlns:a16="http://schemas.microsoft.com/office/drawing/2014/main" id="{919FCA3F-D538-1653-1BE9-C0C38FC45395}"/>
              </a:ext>
            </a:extLst>
          </p:cNvPr>
          <p:cNvSpPr/>
          <p:nvPr/>
        </p:nvSpPr>
        <p:spPr>
          <a:xfrm flipV="1">
            <a:off x="4045987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141967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8D569-DECF-9E49-80F0-79D2728D0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284A85BE-751C-20C0-D099-02981656C1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7955523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85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88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10388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88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B173F8C6-812E-3F14-1333-8B1658660843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 상세 </a:t>
            </a:r>
            <a:r>
              <a:rPr lang="en-US" altLang="ko-KR" dirty="0"/>
              <a:t>3/3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1E1FACD9-CE23-AD02-F33D-1AA5BBE76D08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68A48731-EF8F-19D7-1399-31C069195C84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011EC3D1-7668-6A5B-FA85-24680034E3F3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2027851F-B825-063C-91F2-BC04CD1E952F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0F21E7A-2117-2A51-1B0D-8FD680183A86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2A7494-7CAA-4743-8240-FF508A7C6A1C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6B65FC-77A1-5410-8C7A-B44D77A0FEB5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BD5EDB-E656-0D96-999B-87B39D344865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0C702B-E1D8-2B1C-113D-65229AF6F8DD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C7FFF5-7B14-C36D-5C5C-342B8EA2D9E4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2F63240-95CB-924D-7777-FD21E613A06F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상세 주행기록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932941-711D-4881-5985-D57E4BA4D4C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0A55DF-E8F8-D18E-A507-E15AF1C9FD77}"/>
              </a:ext>
            </a:extLst>
          </p:cNvPr>
          <p:cNvSpPr txBox="1"/>
          <p:nvPr/>
        </p:nvSpPr>
        <p:spPr>
          <a:xfrm>
            <a:off x="348583" y="1434084"/>
            <a:ext cx="8840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목요일</a:t>
            </a:r>
          </a:p>
        </p:txBody>
      </p:sp>
      <p:sp>
        <p:nvSpPr>
          <p:cNvPr id="3" name="타원 278">
            <a:extLst>
              <a:ext uri="{FF2B5EF4-FFF2-40B4-BE49-F238E27FC236}">
                <a16:creationId xmlns:a16="http://schemas.microsoft.com/office/drawing/2014/main" id="{05AD8A56-E482-718A-ACFC-1A2AF22F2296}"/>
              </a:ext>
            </a:extLst>
          </p:cNvPr>
          <p:cNvSpPr/>
          <p:nvPr/>
        </p:nvSpPr>
        <p:spPr>
          <a:xfrm flipV="1">
            <a:off x="1243021" y="4025672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5" name="타원 278">
            <a:extLst>
              <a:ext uri="{FF2B5EF4-FFF2-40B4-BE49-F238E27FC236}">
                <a16:creationId xmlns:a16="http://schemas.microsoft.com/office/drawing/2014/main" id="{94B013BB-A0C9-00B1-0830-0BF02409E304}"/>
              </a:ext>
            </a:extLst>
          </p:cNvPr>
          <p:cNvSpPr/>
          <p:nvPr/>
        </p:nvSpPr>
        <p:spPr>
          <a:xfrm flipV="1">
            <a:off x="1359031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9" name="타원 278">
            <a:extLst>
              <a:ext uri="{FF2B5EF4-FFF2-40B4-BE49-F238E27FC236}">
                <a16:creationId xmlns:a16="http://schemas.microsoft.com/office/drawing/2014/main" id="{E94CD7EB-EAF3-4D17-589F-7473D5F7CAE3}"/>
              </a:ext>
            </a:extLst>
          </p:cNvPr>
          <p:cNvSpPr/>
          <p:nvPr/>
        </p:nvSpPr>
        <p:spPr>
          <a:xfrm flipV="1">
            <a:off x="1480176" y="4022426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923C29B-CE28-D326-7DEA-1DD457FA38C1}"/>
              </a:ext>
            </a:extLst>
          </p:cNvPr>
          <p:cNvSpPr/>
          <p:nvPr/>
        </p:nvSpPr>
        <p:spPr bwMode="auto">
          <a:xfrm>
            <a:off x="348583" y="1671525"/>
            <a:ext cx="983846" cy="61924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EC65DC-E9CB-C3FE-3F92-9EA8AE965995}"/>
              </a:ext>
            </a:extLst>
          </p:cNvPr>
          <p:cNvSpPr txBox="1"/>
          <p:nvPr/>
        </p:nvSpPr>
        <p:spPr>
          <a:xfrm>
            <a:off x="348583" y="1684339"/>
            <a:ext cx="9838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훌륭한 운전이었어요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ctr"/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아쉽게도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급감속이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 있었네요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70F3B3F-4ED3-CE5C-557A-EFAA19226307}"/>
              </a:ext>
            </a:extLst>
          </p:cNvPr>
          <p:cNvGrpSpPr/>
          <p:nvPr/>
        </p:nvGrpSpPr>
        <p:grpSpPr>
          <a:xfrm>
            <a:off x="1547149" y="1666030"/>
            <a:ext cx="762746" cy="650575"/>
            <a:chOff x="1417999" y="1640200"/>
            <a:chExt cx="762746" cy="650575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A3D0E4F9-6344-7EA2-FA10-8E7A48A6645F}"/>
                </a:ext>
              </a:extLst>
            </p:cNvPr>
            <p:cNvSpPr/>
            <p:nvPr/>
          </p:nvSpPr>
          <p:spPr bwMode="auto">
            <a:xfrm>
              <a:off x="1417999" y="1640200"/>
              <a:ext cx="650575" cy="650575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97</a:t>
              </a:r>
              <a:r>
                <a:rPr kumimoji="1" lang="ko-KR" altLang="en-US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점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957A19D-C866-ECC1-7079-CD812BA902E5}"/>
                </a:ext>
              </a:extLst>
            </p:cNvPr>
            <p:cNvSpPr/>
            <p:nvPr/>
          </p:nvSpPr>
          <p:spPr bwMode="auto">
            <a:xfrm>
              <a:off x="1956403" y="1909430"/>
              <a:ext cx="224342" cy="112113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타원 278">
              <a:extLst>
                <a:ext uri="{FF2B5EF4-FFF2-40B4-BE49-F238E27FC236}">
                  <a16:creationId xmlns:a16="http://schemas.microsoft.com/office/drawing/2014/main" id="{803654E6-4E06-D3AD-3A62-09CB633E8AC4}"/>
                </a:ext>
              </a:extLst>
            </p:cNvPr>
            <p:cNvSpPr/>
            <p:nvPr/>
          </p:nvSpPr>
          <p:spPr>
            <a:xfrm flipV="1">
              <a:off x="2036207" y="1897992"/>
              <a:ext cx="58968" cy="58632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  <a:miter lim="400000"/>
            </a:ln>
          </p:spPr>
          <p:txBody>
            <a:bodyPr lIns="45718" tIns="45718" rIns="45718" bIns="45718" anchor="ctr"/>
            <a:lstStyle/>
            <a:p>
              <a:pPr algn="ctr"/>
              <a:endParaRPr>
                <a:solidFill>
                  <a:srgbClr val="FFFFFF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31" name="그룹 34">
            <a:extLst>
              <a:ext uri="{FF2B5EF4-FFF2-40B4-BE49-F238E27FC236}">
                <a16:creationId xmlns:a16="http://schemas.microsoft.com/office/drawing/2014/main" id="{03FB2BAD-32C4-CEB1-6C2C-3C43C67EA4A7}"/>
              </a:ext>
            </a:extLst>
          </p:cNvPr>
          <p:cNvGrpSpPr/>
          <p:nvPr/>
        </p:nvGrpSpPr>
        <p:grpSpPr>
          <a:xfrm>
            <a:off x="348583" y="2443371"/>
            <a:ext cx="2074321" cy="215442"/>
            <a:chOff x="0" y="0"/>
            <a:chExt cx="1728001" cy="215441"/>
          </a:xfrm>
        </p:grpSpPr>
        <p:grpSp>
          <p:nvGrpSpPr>
            <p:cNvPr id="32" name="모서리가 둥근 직사각형 183">
              <a:extLst>
                <a:ext uri="{FF2B5EF4-FFF2-40B4-BE49-F238E27FC236}">
                  <a16:creationId xmlns:a16="http://schemas.microsoft.com/office/drawing/2014/main" id="{98508313-4201-5179-44A3-8D3F9024DAC1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35" name="모서리가 둥근 직사각형">
                <a:extLst>
                  <a:ext uri="{FF2B5EF4-FFF2-40B4-BE49-F238E27FC236}">
                    <a16:creationId xmlns:a16="http://schemas.microsoft.com/office/drawing/2014/main" id="{E4DBC82E-4555-6295-A4A2-5C19F1AEBD34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36" name="BMI">
                <a:extLst>
                  <a:ext uri="{FF2B5EF4-FFF2-40B4-BE49-F238E27FC236}">
                    <a16:creationId xmlns:a16="http://schemas.microsoft.com/office/drawing/2014/main" id="{BCEF782D-A39E-AD75-74F9-605CF58881B4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과속</a:t>
                </a:r>
                <a:endParaRPr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FBE9FFD-E2E4-7605-D222-E779F81329CB}"/>
                </a:ext>
              </a:extLst>
            </p:cNvPr>
            <p:cNvSpPr txBox="1"/>
            <p:nvPr/>
          </p:nvSpPr>
          <p:spPr>
            <a:xfrm>
              <a:off x="1441112" y="0"/>
              <a:ext cx="241167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0km</a:t>
              </a:r>
              <a:endParaRPr dirty="0"/>
            </a:p>
          </p:txBody>
        </p:sp>
      </p:grpSp>
      <p:grpSp>
        <p:nvGrpSpPr>
          <p:cNvPr id="1996" name="그룹 34">
            <a:extLst>
              <a:ext uri="{FF2B5EF4-FFF2-40B4-BE49-F238E27FC236}">
                <a16:creationId xmlns:a16="http://schemas.microsoft.com/office/drawing/2014/main" id="{95856315-0ADB-993C-0611-70D69984F831}"/>
              </a:ext>
            </a:extLst>
          </p:cNvPr>
          <p:cNvGrpSpPr/>
          <p:nvPr/>
        </p:nvGrpSpPr>
        <p:grpSpPr>
          <a:xfrm>
            <a:off x="348583" y="2692268"/>
            <a:ext cx="2074321" cy="215442"/>
            <a:chOff x="0" y="0"/>
            <a:chExt cx="1728001" cy="215441"/>
          </a:xfrm>
        </p:grpSpPr>
        <p:grpSp>
          <p:nvGrpSpPr>
            <p:cNvPr id="1997" name="모서리가 둥근 직사각형 183">
              <a:extLst>
                <a:ext uri="{FF2B5EF4-FFF2-40B4-BE49-F238E27FC236}">
                  <a16:creationId xmlns:a16="http://schemas.microsoft.com/office/drawing/2014/main" id="{CC525EBA-74AF-F97F-EC0D-2B9CE920C6CC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1999" name="모서리가 둥근 직사각형">
                <a:extLst>
                  <a:ext uri="{FF2B5EF4-FFF2-40B4-BE49-F238E27FC236}">
                    <a16:creationId xmlns:a16="http://schemas.microsoft.com/office/drawing/2014/main" id="{5803B31F-B887-A4E6-040C-FDC4E0B1F33D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00" name="BMI">
                <a:extLst>
                  <a:ext uri="{FF2B5EF4-FFF2-40B4-BE49-F238E27FC236}">
                    <a16:creationId xmlns:a16="http://schemas.microsoft.com/office/drawing/2014/main" id="{A635F9F7-03BE-EC99-FE14-20D7CAAC2C19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장기 과속</a:t>
                </a:r>
                <a:endParaRPr dirty="0"/>
              </a:p>
            </p:txBody>
          </p:sp>
        </p:grpSp>
        <p:sp>
          <p:nvSpPr>
            <p:cNvPr id="1998" name="TextBox 1997">
              <a:extLst>
                <a:ext uri="{FF2B5EF4-FFF2-40B4-BE49-F238E27FC236}">
                  <a16:creationId xmlns:a16="http://schemas.microsoft.com/office/drawing/2014/main" id="{564856A3-9788-AF73-46EC-D006EB3385F0}"/>
                </a:ext>
              </a:extLst>
            </p:cNvPr>
            <p:cNvSpPr txBox="1"/>
            <p:nvPr/>
          </p:nvSpPr>
          <p:spPr>
            <a:xfrm>
              <a:off x="1441112" y="0"/>
              <a:ext cx="241167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0km</a:t>
              </a:r>
              <a:endParaRPr dirty="0"/>
            </a:p>
          </p:txBody>
        </p:sp>
      </p:grpSp>
      <p:grpSp>
        <p:nvGrpSpPr>
          <p:cNvPr id="2001" name="그룹 34">
            <a:extLst>
              <a:ext uri="{FF2B5EF4-FFF2-40B4-BE49-F238E27FC236}">
                <a16:creationId xmlns:a16="http://schemas.microsoft.com/office/drawing/2014/main" id="{F24B95C1-2977-C408-8E7A-B481CF54FC29}"/>
              </a:ext>
            </a:extLst>
          </p:cNvPr>
          <p:cNvGrpSpPr/>
          <p:nvPr/>
        </p:nvGrpSpPr>
        <p:grpSpPr>
          <a:xfrm>
            <a:off x="348583" y="2951240"/>
            <a:ext cx="2074321" cy="215442"/>
            <a:chOff x="0" y="0"/>
            <a:chExt cx="1728001" cy="215441"/>
          </a:xfrm>
        </p:grpSpPr>
        <p:grpSp>
          <p:nvGrpSpPr>
            <p:cNvPr id="2002" name="모서리가 둥근 직사각형 183">
              <a:extLst>
                <a:ext uri="{FF2B5EF4-FFF2-40B4-BE49-F238E27FC236}">
                  <a16:creationId xmlns:a16="http://schemas.microsoft.com/office/drawing/2014/main" id="{2B92C965-4C8D-CC43-076B-19AFE8FE62E5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04" name="모서리가 둥근 직사각형">
                <a:extLst>
                  <a:ext uri="{FF2B5EF4-FFF2-40B4-BE49-F238E27FC236}">
                    <a16:creationId xmlns:a16="http://schemas.microsoft.com/office/drawing/2014/main" id="{7B362DF2-0AC2-5B12-21B5-6E0065FCA963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05" name="BMI">
                <a:extLst>
                  <a:ext uri="{FF2B5EF4-FFF2-40B4-BE49-F238E27FC236}">
                    <a16:creationId xmlns:a16="http://schemas.microsoft.com/office/drawing/2014/main" id="{4CAB4276-4E35-61CE-1BA1-A069B257E208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급감속</a:t>
                </a:r>
                <a:endParaRPr dirty="0"/>
              </a:p>
            </p:txBody>
          </p:sp>
        </p:grpSp>
        <p:sp>
          <p:nvSpPr>
            <p:cNvPr id="2003" name="TextBox 2002">
              <a:extLst>
                <a:ext uri="{FF2B5EF4-FFF2-40B4-BE49-F238E27FC236}">
                  <a16:creationId xmlns:a16="http://schemas.microsoft.com/office/drawing/2014/main" id="{FD247480-A554-B2EB-91FB-FB62D63533B4}"/>
                </a:ext>
              </a:extLst>
            </p:cNvPr>
            <p:cNvSpPr txBox="1"/>
            <p:nvPr/>
          </p:nvSpPr>
          <p:spPr>
            <a:xfrm>
              <a:off x="1473161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1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2006" name="그룹 34">
            <a:extLst>
              <a:ext uri="{FF2B5EF4-FFF2-40B4-BE49-F238E27FC236}">
                <a16:creationId xmlns:a16="http://schemas.microsoft.com/office/drawing/2014/main" id="{CB20F181-8F82-65EB-0176-F674F4309FCE}"/>
              </a:ext>
            </a:extLst>
          </p:cNvPr>
          <p:cNvGrpSpPr/>
          <p:nvPr/>
        </p:nvGrpSpPr>
        <p:grpSpPr>
          <a:xfrm>
            <a:off x="348583" y="3198936"/>
            <a:ext cx="2074321" cy="215442"/>
            <a:chOff x="0" y="0"/>
            <a:chExt cx="1728001" cy="215441"/>
          </a:xfrm>
        </p:grpSpPr>
        <p:grpSp>
          <p:nvGrpSpPr>
            <p:cNvPr id="2007" name="모서리가 둥근 직사각형 183">
              <a:extLst>
                <a:ext uri="{FF2B5EF4-FFF2-40B4-BE49-F238E27FC236}">
                  <a16:creationId xmlns:a16="http://schemas.microsoft.com/office/drawing/2014/main" id="{25E0DF12-A0CB-8C8C-31F0-C505C7D58F32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09" name="모서리가 둥근 직사각형">
                <a:extLst>
                  <a:ext uri="{FF2B5EF4-FFF2-40B4-BE49-F238E27FC236}">
                    <a16:creationId xmlns:a16="http://schemas.microsoft.com/office/drawing/2014/main" id="{F5A7D29B-F358-2C11-D9E5-F2991C0C6D99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10" name="BMI">
                <a:extLst>
                  <a:ext uri="{FF2B5EF4-FFF2-40B4-BE49-F238E27FC236}">
                    <a16:creationId xmlns:a16="http://schemas.microsoft.com/office/drawing/2014/main" id="{74DA68EE-F238-51E3-09D0-2C9977BDCF58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급제동</a:t>
                </a:r>
                <a:endParaRPr dirty="0"/>
              </a:p>
            </p:txBody>
          </p:sp>
        </p:grpSp>
        <p:sp>
          <p:nvSpPr>
            <p:cNvPr id="2008" name="TextBox 2007">
              <a:extLst>
                <a:ext uri="{FF2B5EF4-FFF2-40B4-BE49-F238E27FC236}">
                  <a16:creationId xmlns:a16="http://schemas.microsoft.com/office/drawing/2014/main" id="{E0762E97-4E2F-F25B-3C48-EE7B1A4CDABD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2011" name="그룹 34">
            <a:extLst>
              <a:ext uri="{FF2B5EF4-FFF2-40B4-BE49-F238E27FC236}">
                <a16:creationId xmlns:a16="http://schemas.microsoft.com/office/drawing/2014/main" id="{981B9353-55F6-316A-DC02-81FA4BEB834A}"/>
              </a:ext>
            </a:extLst>
          </p:cNvPr>
          <p:cNvGrpSpPr/>
          <p:nvPr/>
        </p:nvGrpSpPr>
        <p:grpSpPr>
          <a:xfrm>
            <a:off x="348583" y="3451584"/>
            <a:ext cx="2074321" cy="215442"/>
            <a:chOff x="0" y="0"/>
            <a:chExt cx="1728001" cy="215441"/>
          </a:xfrm>
        </p:grpSpPr>
        <p:grpSp>
          <p:nvGrpSpPr>
            <p:cNvPr id="2012" name="모서리가 둥근 직사각형 183">
              <a:extLst>
                <a:ext uri="{FF2B5EF4-FFF2-40B4-BE49-F238E27FC236}">
                  <a16:creationId xmlns:a16="http://schemas.microsoft.com/office/drawing/2014/main" id="{D0951E8C-59AF-5154-1BB9-2FF374004633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14" name="모서리가 둥근 직사각형">
                <a:extLst>
                  <a:ext uri="{FF2B5EF4-FFF2-40B4-BE49-F238E27FC236}">
                    <a16:creationId xmlns:a16="http://schemas.microsoft.com/office/drawing/2014/main" id="{8AA9A874-F1B3-DD7B-65A6-103BD28B25CE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15" name="BMI">
                <a:extLst>
                  <a:ext uri="{FF2B5EF4-FFF2-40B4-BE49-F238E27FC236}">
                    <a16:creationId xmlns:a16="http://schemas.microsoft.com/office/drawing/2014/main" id="{575317E8-7FD5-5CB8-3872-98313E6B6925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급정지</a:t>
                </a:r>
                <a:endParaRPr dirty="0"/>
              </a:p>
            </p:txBody>
          </p:sp>
        </p:grpSp>
        <p:sp>
          <p:nvSpPr>
            <p:cNvPr id="2013" name="TextBox 2012">
              <a:extLst>
                <a:ext uri="{FF2B5EF4-FFF2-40B4-BE49-F238E27FC236}">
                  <a16:creationId xmlns:a16="http://schemas.microsoft.com/office/drawing/2014/main" id="{EFA7A0B3-084D-4B95-7DD0-94161B9B4E24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2016" name="그룹 34">
            <a:extLst>
              <a:ext uri="{FF2B5EF4-FFF2-40B4-BE49-F238E27FC236}">
                <a16:creationId xmlns:a16="http://schemas.microsoft.com/office/drawing/2014/main" id="{8D32E007-8504-C7A8-789A-B7B80ABF4BA8}"/>
              </a:ext>
            </a:extLst>
          </p:cNvPr>
          <p:cNvGrpSpPr/>
          <p:nvPr/>
        </p:nvGrpSpPr>
        <p:grpSpPr>
          <a:xfrm>
            <a:off x="348583" y="3693724"/>
            <a:ext cx="2074321" cy="215442"/>
            <a:chOff x="0" y="0"/>
            <a:chExt cx="1728001" cy="215441"/>
          </a:xfrm>
        </p:grpSpPr>
        <p:grpSp>
          <p:nvGrpSpPr>
            <p:cNvPr id="2017" name="모서리가 둥근 직사각형 183">
              <a:extLst>
                <a:ext uri="{FF2B5EF4-FFF2-40B4-BE49-F238E27FC236}">
                  <a16:creationId xmlns:a16="http://schemas.microsoft.com/office/drawing/2014/main" id="{060A398D-A618-8AA8-9D63-A6ADF89FDE0C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19" name="모서리가 둥근 직사각형">
                <a:extLst>
                  <a:ext uri="{FF2B5EF4-FFF2-40B4-BE49-F238E27FC236}">
                    <a16:creationId xmlns:a16="http://schemas.microsoft.com/office/drawing/2014/main" id="{F715882B-2EE2-C1D9-B8DF-A5BABF88C013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20" name="BMI">
                <a:extLst>
                  <a:ext uri="{FF2B5EF4-FFF2-40B4-BE49-F238E27FC236}">
                    <a16:creationId xmlns:a16="http://schemas.microsoft.com/office/drawing/2014/main" id="{A510CA39-A24C-BBC3-EDF9-06C4728D51C4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급가속</a:t>
                </a:r>
                <a:endParaRPr dirty="0"/>
              </a:p>
            </p:txBody>
          </p:sp>
        </p:grpSp>
        <p:sp>
          <p:nvSpPr>
            <p:cNvPr id="2018" name="TextBox 2017">
              <a:extLst>
                <a:ext uri="{FF2B5EF4-FFF2-40B4-BE49-F238E27FC236}">
                  <a16:creationId xmlns:a16="http://schemas.microsoft.com/office/drawing/2014/main" id="{D803D29D-9888-9F93-B1A0-D95F11DD3810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sp>
        <p:nvSpPr>
          <p:cNvPr id="2022" name="타원 2021">
            <a:extLst>
              <a:ext uri="{FF2B5EF4-FFF2-40B4-BE49-F238E27FC236}">
                <a16:creationId xmlns:a16="http://schemas.microsoft.com/office/drawing/2014/main" id="{DBFC5A93-0130-FEE2-621B-61AA060C49DB}"/>
              </a:ext>
            </a:extLst>
          </p:cNvPr>
          <p:cNvSpPr/>
          <p:nvPr/>
        </p:nvSpPr>
        <p:spPr>
          <a:xfrm>
            <a:off x="632190" y="2485347"/>
            <a:ext cx="122400" cy="122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?</a:t>
            </a:r>
          </a:p>
        </p:txBody>
      </p:sp>
      <p:cxnSp>
        <p:nvCxnSpPr>
          <p:cNvPr id="2028" name="직선 화살표 연결선 2027">
            <a:extLst>
              <a:ext uri="{FF2B5EF4-FFF2-40B4-BE49-F238E27FC236}">
                <a16:creationId xmlns:a16="http://schemas.microsoft.com/office/drawing/2014/main" id="{4F023E63-06E5-3CDB-5618-D25696F0666F}"/>
              </a:ext>
            </a:extLst>
          </p:cNvPr>
          <p:cNvCxnSpPr>
            <a:cxnSpLocks/>
          </p:cNvCxnSpPr>
          <p:nvPr/>
        </p:nvCxnSpPr>
        <p:spPr bwMode="auto">
          <a:xfrm>
            <a:off x="-273831" y="2717472"/>
            <a:ext cx="622414" cy="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912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E95A1-3265-58C8-BE56-93DA8C20F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B2AF02B9-1CBF-AE19-768F-12C394700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831806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5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8ECC2B98-8C2D-AB6D-948D-CA85ED786240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 상세 </a:t>
            </a:r>
            <a:r>
              <a:rPr lang="en-US" altLang="ko-KR" dirty="0"/>
              <a:t>– </a:t>
            </a:r>
            <a:r>
              <a:rPr lang="ko-KR" altLang="en-US" dirty="0"/>
              <a:t>위험운전행위 정의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7BCAF852-FBE9-9948-10B1-1D31105BA081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B708D4F0-7DBF-36A6-1649-1AD83840F032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F58CAFD4-2704-BD63-4EFE-4EA73058557C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C9CF0A16-0991-3A20-A80C-F752169CFEA0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5E88675-D765-84E9-08C8-446F92B83DE7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1E220F-A96C-F5C2-2104-71B68F5018AC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BF8674-70C2-A033-2F29-7EC3477F4877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FFCD6B-0F22-21E3-2D38-B7B37EF1D765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400D350-88E7-EE4F-6EDD-201AF0DD5284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ACD88B-962E-C36C-D281-2D56F904936B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367AB6D-0771-4D77-4338-FB813BE11CA7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상세 주행기록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E6649AC-3944-DF4A-0C30-B5C41CFFA3D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AD29FD-D3F2-05BC-E57A-5E2B581F52A7}"/>
              </a:ext>
            </a:extLst>
          </p:cNvPr>
          <p:cNvSpPr txBox="1"/>
          <p:nvPr/>
        </p:nvSpPr>
        <p:spPr>
          <a:xfrm>
            <a:off x="348583" y="1434084"/>
            <a:ext cx="8840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목요일</a:t>
            </a:r>
          </a:p>
        </p:txBody>
      </p:sp>
      <p:sp>
        <p:nvSpPr>
          <p:cNvPr id="3" name="타원 278">
            <a:extLst>
              <a:ext uri="{FF2B5EF4-FFF2-40B4-BE49-F238E27FC236}">
                <a16:creationId xmlns:a16="http://schemas.microsoft.com/office/drawing/2014/main" id="{23D4221A-DB41-F739-C480-C1563137F2AE}"/>
              </a:ext>
            </a:extLst>
          </p:cNvPr>
          <p:cNvSpPr/>
          <p:nvPr/>
        </p:nvSpPr>
        <p:spPr>
          <a:xfrm flipV="1">
            <a:off x="1243021" y="4025672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5" name="타원 278">
            <a:extLst>
              <a:ext uri="{FF2B5EF4-FFF2-40B4-BE49-F238E27FC236}">
                <a16:creationId xmlns:a16="http://schemas.microsoft.com/office/drawing/2014/main" id="{9E7C2CFA-F006-02DB-A10B-3F5F2981A4D3}"/>
              </a:ext>
            </a:extLst>
          </p:cNvPr>
          <p:cNvSpPr/>
          <p:nvPr/>
        </p:nvSpPr>
        <p:spPr>
          <a:xfrm flipV="1">
            <a:off x="1359031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9" name="타원 278">
            <a:extLst>
              <a:ext uri="{FF2B5EF4-FFF2-40B4-BE49-F238E27FC236}">
                <a16:creationId xmlns:a16="http://schemas.microsoft.com/office/drawing/2014/main" id="{48336CE4-B470-B92A-418E-2BEB34C7C01B}"/>
              </a:ext>
            </a:extLst>
          </p:cNvPr>
          <p:cNvSpPr/>
          <p:nvPr/>
        </p:nvSpPr>
        <p:spPr>
          <a:xfrm flipV="1">
            <a:off x="1480176" y="4022426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4DEE9C6-A834-F749-07B4-06B4ED4D7A73}"/>
              </a:ext>
            </a:extLst>
          </p:cNvPr>
          <p:cNvSpPr/>
          <p:nvPr/>
        </p:nvSpPr>
        <p:spPr bwMode="auto">
          <a:xfrm>
            <a:off x="348583" y="1671525"/>
            <a:ext cx="983846" cy="61924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FCFF2E-3DC1-5F59-F439-751BEBF83303}"/>
              </a:ext>
            </a:extLst>
          </p:cNvPr>
          <p:cNvSpPr txBox="1"/>
          <p:nvPr/>
        </p:nvSpPr>
        <p:spPr>
          <a:xfrm>
            <a:off x="348583" y="1684339"/>
            <a:ext cx="9838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완벽한 운전이었어요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ctr"/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아쉽게도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급감속이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 있었네요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7D342AE-378B-71BF-7A8A-07F68C0C23A2}"/>
              </a:ext>
            </a:extLst>
          </p:cNvPr>
          <p:cNvGrpSpPr/>
          <p:nvPr/>
        </p:nvGrpSpPr>
        <p:grpSpPr>
          <a:xfrm>
            <a:off x="1547149" y="1666030"/>
            <a:ext cx="762746" cy="650575"/>
            <a:chOff x="1417999" y="1640200"/>
            <a:chExt cx="762746" cy="650575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CE92CBFC-7BB7-3C1E-1EA9-9DA50FBA6CD6}"/>
                </a:ext>
              </a:extLst>
            </p:cNvPr>
            <p:cNvSpPr/>
            <p:nvPr/>
          </p:nvSpPr>
          <p:spPr bwMode="auto">
            <a:xfrm>
              <a:off x="1417999" y="1640200"/>
              <a:ext cx="650575" cy="650575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97</a:t>
              </a:r>
              <a:r>
                <a:rPr kumimoji="1" lang="ko-KR" altLang="en-US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점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54E8A1B-46F7-1E3B-CF4A-0DE3B4551328}"/>
                </a:ext>
              </a:extLst>
            </p:cNvPr>
            <p:cNvSpPr/>
            <p:nvPr/>
          </p:nvSpPr>
          <p:spPr bwMode="auto">
            <a:xfrm>
              <a:off x="1956403" y="1909430"/>
              <a:ext cx="224342" cy="112113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타원 278">
              <a:extLst>
                <a:ext uri="{FF2B5EF4-FFF2-40B4-BE49-F238E27FC236}">
                  <a16:creationId xmlns:a16="http://schemas.microsoft.com/office/drawing/2014/main" id="{88B60C9C-E36D-6096-1F4B-9A4A10ABCBC8}"/>
                </a:ext>
              </a:extLst>
            </p:cNvPr>
            <p:cNvSpPr/>
            <p:nvPr/>
          </p:nvSpPr>
          <p:spPr>
            <a:xfrm flipV="1">
              <a:off x="2036207" y="1897992"/>
              <a:ext cx="58968" cy="58632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  <a:miter lim="400000"/>
            </a:ln>
          </p:spPr>
          <p:txBody>
            <a:bodyPr lIns="45718" tIns="45718" rIns="45718" bIns="45718" anchor="ctr"/>
            <a:lstStyle/>
            <a:p>
              <a:pPr algn="ctr"/>
              <a:endParaRPr>
                <a:solidFill>
                  <a:srgbClr val="FFFFFF"/>
                </a:solidFill>
                <a:latin typeface="맑은 고딕"/>
                <a:ea typeface="맑은 고딕"/>
              </a:endParaRPr>
            </a:p>
          </p:txBody>
        </p:sp>
      </p:grpSp>
      <p:grpSp>
        <p:nvGrpSpPr>
          <p:cNvPr id="31" name="그룹 34">
            <a:extLst>
              <a:ext uri="{FF2B5EF4-FFF2-40B4-BE49-F238E27FC236}">
                <a16:creationId xmlns:a16="http://schemas.microsoft.com/office/drawing/2014/main" id="{4DC4B938-CACE-E03F-79C0-F9640F6753FC}"/>
              </a:ext>
            </a:extLst>
          </p:cNvPr>
          <p:cNvGrpSpPr/>
          <p:nvPr/>
        </p:nvGrpSpPr>
        <p:grpSpPr>
          <a:xfrm>
            <a:off x="348583" y="2443371"/>
            <a:ext cx="2074321" cy="215442"/>
            <a:chOff x="0" y="0"/>
            <a:chExt cx="1728001" cy="215441"/>
          </a:xfrm>
        </p:grpSpPr>
        <p:grpSp>
          <p:nvGrpSpPr>
            <p:cNvPr id="32" name="모서리가 둥근 직사각형 183">
              <a:extLst>
                <a:ext uri="{FF2B5EF4-FFF2-40B4-BE49-F238E27FC236}">
                  <a16:creationId xmlns:a16="http://schemas.microsoft.com/office/drawing/2014/main" id="{FA61FCB1-6BDA-3E25-F45C-9E6FDA67E0C6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35" name="모서리가 둥근 직사각형">
                <a:extLst>
                  <a:ext uri="{FF2B5EF4-FFF2-40B4-BE49-F238E27FC236}">
                    <a16:creationId xmlns:a16="http://schemas.microsoft.com/office/drawing/2014/main" id="{33C5A945-EA2F-0947-2AA0-63EE7F178BAC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36" name="BMI">
                <a:extLst>
                  <a:ext uri="{FF2B5EF4-FFF2-40B4-BE49-F238E27FC236}">
                    <a16:creationId xmlns:a16="http://schemas.microsoft.com/office/drawing/2014/main" id="{1CB7A3FB-EF03-DF7D-A41B-696AF458F59B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과속</a:t>
                </a:r>
                <a:endParaRPr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9AB0A7-C958-228A-717C-10C6BD792999}"/>
                </a:ext>
              </a:extLst>
            </p:cNvPr>
            <p:cNvSpPr txBox="1"/>
            <p:nvPr/>
          </p:nvSpPr>
          <p:spPr>
            <a:xfrm>
              <a:off x="1441112" y="0"/>
              <a:ext cx="241167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0km</a:t>
              </a:r>
              <a:endParaRPr dirty="0"/>
            </a:p>
          </p:txBody>
        </p:sp>
      </p:grpSp>
      <p:grpSp>
        <p:nvGrpSpPr>
          <p:cNvPr id="1996" name="그룹 34">
            <a:extLst>
              <a:ext uri="{FF2B5EF4-FFF2-40B4-BE49-F238E27FC236}">
                <a16:creationId xmlns:a16="http://schemas.microsoft.com/office/drawing/2014/main" id="{AB738058-97EF-2E5A-48B3-E817B2F9EBE8}"/>
              </a:ext>
            </a:extLst>
          </p:cNvPr>
          <p:cNvGrpSpPr/>
          <p:nvPr/>
        </p:nvGrpSpPr>
        <p:grpSpPr>
          <a:xfrm>
            <a:off x="348583" y="2692268"/>
            <a:ext cx="2074321" cy="215442"/>
            <a:chOff x="0" y="0"/>
            <a:chExt cx="1728001" cy="215441"/>
          </a:xfrm>
        </p:grpSpPr>
        <p:grpSp>
          <p:nvGrpSpPr>
            <p:cNvPr id="1997" name="모서리가 둥근 직사각형 183">
              <a:extLst>
                <a:ext uri="{FF2B5EF4-FFF2-40B4-BE49-F238E27FC236}">
                  <a16:creationId xmlns:a16="http://schemas.microsoft.com/office/drawing/2014/main" id="{CD806055-E3C0-4B72-1859-671B0E0D08C1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1999" name="모서리가 둥근 직사각형">
                <a:extLst>
                  <a:ext uri="{FF2B5EF4-FFF2-40B4-BE49-F238E27FC236}">
                    <a16:creationId xmlns:a16="http://schemas.microsoft.com/office/drawing/2014/main" id="{BCDAA5E0-C5FC-DA08-597A-CBFB502FB540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00" name="BMI">
                <a:extLst>
                  <a:ext uri="{FF2B5EF4-FFF2-40B4-BE49-F238E27FC236}">
                    <a16:creationId xmlns:a16="http://schemas.microsoft.com/office/drawing/2014/main" id="{A65FACC3-D3B5-7E25-D853-97529D04BCE7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장기 과속</a:t>
                </a:r>
                <a:endParaRPr dirty="0"/>
              </a:p>
            </p:txBody>
          </p:sp>
        </p:grpSp>
        <p:sp>
          <p:nvSpPr>
            <p:cNvPr id="1998" name="TextBox 1997">
              <a:extLst>
                <a:ext uri="{FF2B5EF4-FFF2-40B4-BE49-F238E27FC236}">
                  <a16:creationId xmlns:a16="http://schemas.microsoft.com/office/drawing/2014/main" id="{D90421E3-C297-E471-F4B7-0D7EAF3942E5}"/>
                </a:ext>
              </a:extLst>
            </p:cNvPr>
            <p:cNvSpPr txBox="1"/>
            <p:nvPr/>
          </p:nvSpPr>
          <p:spPr>
            <a:xfrm>
              <a:off x="1441112" y="0"/>
              <a:ext cx="241167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0km</a:t>
              </a:r>
              <a:endParaRPr dirty="0"/>
            </a:p>
          </p:txBody>
        </p:sp>
      </p:grpSp>
      <p:grpSp>
        <p:nvGrpSpPr>
          <p:cNvPr id="2001" name="그룹 34">
            <a:extLst>
              <a:ext uri="{FF2B5EF4-FFF2-40B4-BE49-F238E27FC236}">
                <a16:creationId xmlns:a16="http://schemas.microsoft.com/office/drawing/2014/main" id="{A3F996BE-5020-0230-42B1-AF56E3E3807C}"/>
              </a:ext>
            </a:extLst>
          </p:cNvPr>
          <p:cNvGrpSpPr/>
          <p:nvPr/>
        </p:nvGrpSpPr>
        <p:grpSpPr>
          <a:xfrm>
            <a:off x="348583" y="2951240"/>
            <a:ext cx="2074321" cy="215442"/>
            <a:chOff x="0" y="0"/>
            <a:chExt cx="1728001" cy="215441"/>
          </a:xfrm>
        </p:grpSpPr>
        <p:grpSp>
          <p:nvGrpSpPr>
            <p:cNvPr id="2002" name="모서리가 둥근 직사각형 183">
              <a:extLst>
                <a:ext uri="{FF2B5EF4-FFF2-40B4-BE49-F238E27FC236}">
                  <a16:creationId xmlns:a16="http://schemas.microsoft.com/office/drawing/2014/main" id="{FEBF7EBF-1ED5-0B86-5956-3BEAE324ABDF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04" name="모서리가 둥근 직사각형">
                <a:extLst>
                  <a:ext uri="{FF2B5EF4-FFF2-40B4-BE49-F238E27FC236}">
                    <a16:creationId xmlns:a16="http://schemas.microsoft.com/office/drawing/2014/main" id="{D72D735F-A988-2356-75A5-9687B82D40F9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05" name="BMI">
                <a:extLst>
                  <a:ext uri="{FF2B5EF4-FFF2-40B4-BE49-F238E27FC236}">
                    <a16:creationId xmlns:a16="http://schemas.microsoft.com/office/drawing/2014/main" id="{B0CF987E-B0FA-7277-B518-90DEADE42659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급감속</a:t>
                </a:r>
                <a:endParaRPr dirty="0"/>
              </a:p>
            </p:txBody>
          </p:sp>
        </p:grpSp>
        <p:sp>
          <p:nvSpPr>
            <p:cNvPr id="2003" name="TextBox 2002">
              <a:extLst>
                <a:ext uri="{FF2B5EF4-FFF2-40B4-BE49-F238E27FC236}">
                  <a16:creationId xmlns:a16="http://schemas.microsoft.com/office/drawing/2014/main" id="{3A2AE82E-018C-E8F6-3398-3BD562F3DADB}"/>
                </a:ext>
              </a:extLst>
            </p:cNvPr>
            <p:cNvSpPr txBox="1"/>
            <p:nvPr/>
          </p:nvSpPr>
          <p:spPr>
            <a:xfrm>
              <a:off x="1473161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1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2006" name="그룹 34">
            <a:extLst>
              <a:ext uri="{FF2B5EF4-FFF2-40B4-BE49-F238E27FC236}">
                <a16:creationId xmlns:a16="http://schemas.microsoft.com/office/drawing/2014/main" id="{98117F6C-2B22-EF37-CD43-71138BCD2FEA}"/>
              </a:ext>
            </a:extLst>
          </p:cNvPr>
          <p:cNvGrpSpPr/>
          <p:nvPr/>
        </p:nvGrpSpPr>
        <p:grpSpPr>
          <a:xfrm>
            <a:off x="348583" y="3198936"/>
            <a:ext cx="2074321" cy="215442"/>
            <a:chOff x="0" y="0"/>
            <a:chExt cx="1728001" cy="215441"/>
          </a:xfrm>
        </p:grpSpPr>
        <p:grpSp>
          <p:nvGrpSpPr>
            <p:cNvPr id="2007" name="모서리가 둥근 직사각형 183">
              <a:extLst>
                <a:ext uri="{FF2B5EF4-FFF2-40B4-BE49-F238E27FC236}">
                  <a16:creationId xmlns:a16="http://schemas.microsoft.com/office/drawing/2014/main" id="{4F9C9160-0B48-E62E-644E-70CFC1A45B37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09" name="모서리가 둥근 직사각형">
                <a:extLst>
                  <a:ext uri="{FF2B5EF4-FFF2-40B4-BE49-F238E27FC236}">
                    <a16:creationId xmlns:a16="http://schemas.microsoft.com/office/drawing/2014/main" id="{F1495D77-252C-2E85-6437-4D24E62C397C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10" name="BMI">
                <a:extLst>
                  <a:ext uri="{FF2B5EF4-FFF2-40B4-BE49-F238E27FC236}">
                    <a16:creationId xmlns:a16="http://schemas.microsoft.com/office/drawing/2014/main" id="{87D6C04E-BB46-CC5E-F5EE-4B174CD9250B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급제동</a:t>
                </a:r>
                <a:endParaRPr dirty="0"/>
              </a:p>
            </p:txBody>
          </p:sp>
        </p:grpSp>
        <p:sp>
          <p:nvSpPr>
            <p:cNvPr id="2008" name="TextBox 2007">
              <a:extLst>
                <a:ext uri="{FF2B5EF4-FFF2-40B4-BE49-F238E27FC236}">
                  <a16:creationId xmlns:a16="http://schemas.microsoft.com/office/drawing/2014/main" id="{21BA678E-F6E8-DF9A-F018-CF09ED176EBA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2011" name="그룹 34">
            <a:extLst>
              <a:ext uri="{FF2B5EF4-FFF2-40B4-BE49-F238E27FC236}">
                <a16:creationId xmlns:a16="http://schemas.microsoft.com/office/drawing/2014/main" id="{0B5F19C3-B7D6-4E5B-A5AC-41C6C0245CEE}"/>
              </a:ext>
            </a:extLst>
          </p:cNvPr>
          <p:cNvGrpSpPr/>
          <p:nvPr/>
        </p:nvGrpSpPr>
        <p:grpSpPr>
          <a:xfrm>
            <a:off x="348583" y="3451584"/>
            <a:ext cx="2074321" cy="215442"/>
            <a:chOff x="0" y="0"/>
            <a:chExt cx="1728001" cy="215441"/>
          </a:xfrm>
        </p:grpSpPr>
        <p:grpSp>
          <p:nvGrpSpPr>
            <p:cNvPr id="2012" name="모서리가 둥근 직사각형 183">
              <a:extLst>
                <a:ext uri="{FF2B5EF4-FFF2-40B4-BE49-F238E27FC236}">
                  <a16:creationId xmlns:a16="http://schemas.microsoft.com/office/drawing/2014/main" id="{30435613-030A-DA19-D3B8-9043C09437FF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14" name="모서리가 둥근 직사각형">
                <a:extLst>
                  <a:ext uri="{FF2B5EF4-FFF2-40B4-BE49-F238E27FC236}">
                    <a16:creationId xmlns:a16="http://schemas.microsoft.com/office/drawing/2014/main" id="{4F269AC9-C704-9834-DA17-C5090CCEA6FE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15" name="BMI">
                <a:extLst>
                  <a:ext uri="{FF2B5EF4-FFF2-40B4-BE49-F238E27FC236}">
                    <a16:creationId xmlns:a16="http://schemas.microsoft.com/office/drawing/2014/main" id="{E2C45175-92BA-A406-2A87-AD810A1ED349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급정지</a:t>
                </a:r>
                <a:endParaRPr dirty="0"/>
              </a:p>
            </p:txBody>
          </p:sp>
        </p:grpSp>
        <p:sp>
          <p:nvSpPr>
            <p:cNvPr id="2013" name="TextBox 2012">
              <a:extLst>
                <a:ext uri="{FF2B5EF4-FFF2-40B4-BE49-F238E27FC236}">
                  <a16:creationId xmlns:a16="http://schemas.microsoft.com/office/drawing/2014/main" id="{92A98B4C-CFAC-F705-6C02-B281913F66FA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2016" name="그룹 34">
            <a:extLst>
              <a:ext uri="{FF2B5EF4-FFF2-40B4-BE49-F238E27FC236}">
                <a16:creationId xmlns:a16="http://schemas.microsoft.com/office/drawing/2014/main" id="{318306FB-8F27-7366-E548-4CCDCF7ED9F7}"/>
              </a:ext>
            </a:extLst>
          </p:cNvPr>
          <p:cNvGrpSpPr/>
          <p:nvPr/>
        </p:nvGrpSpPr>
        <p:grpSpPr>
          <a:xfrm>
            <a:off x="348583" y="3693724"/>
            <a:ext cx="2074321" cy="215442"/>
            <a:chOff x="0" y="0"/>
            <a:chExt cx="1728001" cy="215441"/>
          </a:xfrm>
        </p:grpSpPr>
        <p:grpSp>
          <p:nvGrpSpPr>
            <p:cNvPr id="2017" name="모서리가 둥근 직사각형 183">
              <a:extLst>
                <a:ext uri="{FF2B5EF4-FFF2-40B4-BE49-F238E27FC236}">
                  <a16:creationId xmlns:a16="http://schemas.microsoft.com/office/drawing/2014/main" id="{C4C8BEAC-B2F8-37B2-2EAD-DDF619F9152F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019" name="모서리가 둥근 직사각형">
                <a:extLst>
                  <a:ext uri="{FF2B5EF4-FFF2-40B4-BE49-F238E27FC236}">
                    <a16:creationId xmlns:a16="http://schemas.microsoft.com/office/drawing/2014/main" id="{38F655D1-14D0-9E7F-611A-365C36A9AACF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020" name="BMI">
                <a:extLst>
                  <a:ext uri="{FF2B5EF4-FFF2-40B4-BE49-F238E27FC236}">
                    <a16:creationId xmlns:a16="http://schemas.microsoft.com/office/drawing/2014/main" id="{BFC92BBF-3235-6279-4374-E55B2E0F380B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급가속</a:t>
                </a:r>
                <a:endParaRPr dirty="0"/>
              </a:p>
            </p:txBody>
          </p:sp>
        </p:grpSp>
        <p:sp>
          <p:nvSpPr>
            <p:cNvPr id="2018" name="TextBox 2017">
              <a:extLst>
                <a:ext uri="{FF2B5EF4-FFF2-40B4-BE49-F238E27FC236}">
                  <a16:creationId xmlns:a16="http://schemas.microsoft.com/office/drawing/2014/main" id="{F2E2ECA8-E97E-1D7D-0263-8F15443447D9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aphicFrame>
        <p:nvGraphicFramePr>
          <p:cNvPr id="2021" name="표 2020">
            <a:extLst>
              <a:ext uri="{FF2B5EF4-FFF2-40B4-BE49-F238E27FC236}">
                <a16:creationId xmlns:a16="http://schemas.microsoft.com/office/drawing/2014/main" id="{AE4A5CCB-22D4-747A-2669-949D5D97B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74236"/>
              </p:ext>
            </p:extLst>
          </p:nvPr>
        </p:nvGraphicFramePr>
        <p:xfrm>
          <a:off x="2986120" y="1067418"/>
          <a:ext cx="3341107" cy="260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7012">
                  <a:extLst>
                    <a:ext uri="{9D8B030D-6E8A-4147-A177-3AD203B41FA5}">
                      <a16:colId xmlns:a16="http://schemas.microsoft.com/office/drawing/2014/main" val="2328422168"/>
                    </a:ext>
                  </a:extLst>
                </a:gridCol>
                <a:gridCol w="687092">
                  <a:extLst>
                    <a:ext uri="{9D8B030D-6E8A-4147-A177-3AD203B41FA5}">
                      <a16:colId xmlns:a16="http://schemas.microsoft.com/office/drawing/2014/main" val="81470188"/>
                    </a:ext>
                  </a:extLst>
                </a:gridCol>
                <a:gridCol w="2277003">
                  <a:extLst>
                    <a:ext uri="{9D8B030D-6E8A-4147-A177-3AD203B41FA5}">
                      <a16:colId xmlns:a16="http://schemas.microsoft.com/office/drawing/2014/main" val="1677185622"/>
                    </a:ext>
                  </a:extLst>
                </a:gridCol>
              </a:tblGrid>
              <a:tr h="1552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No.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유형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정의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– </a:t>
                      </a:r>
                      <a:r>
                        <a:rPr lang="ko-KR" altLang="en-US" sz="700" b="0" dirty="0">
                          <a:solidFill>
                            <a:srgbClr val="FF0000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sym typeface="Wingdings" panose="05000000000000000000" pitchFamily="2" charset="2"/>
                        </a:rPr>
                        <a:t>업데이트 예정</a:t>
                      </a:r>
                      <a:endParaRPr lang="ko-KR" altLang="en-US" sz="700" b="0" dirty="0">
                        <a:solidFill>
                          <a:srgbClr val="FF0000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772646"/>
                  </a:ext>
                </a:extLst>
              </a:tr>
              <a:tr h="1552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과속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도로 제한속도보다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초과 속도로 주행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211958"/>
                  </a:ext>
                </a:extLst>
              </a:tr>
              <a:tr h="1552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장기과속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제한속도보다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20km/h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초과 상태로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분 이상 주행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081726"/>
                  </a:ext>
                </a:extLst>
              </a:tr>
              <a:tr h="1552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급감속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초당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7.5km/h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속도 감소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550120"/>
                  </a:ext>
                </a:extLst>
              </a:tr>
              <a:tr h="1552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4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급정지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브레이크 사용으로 속도가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7.5km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급감하여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이하가 되는 상황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023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급가속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초당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11km/h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속도로 빠르게 가속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490714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급출발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정차 상태에서 초당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11km/h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속도 증가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3991436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7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급앞지르기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속도가 초당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11km/h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 증가하면서 방위각이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30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도 이상 좌우로 변하는 경우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82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8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급진로변경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속도변화가 없고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방위각이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15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도 이상 좌우로 변하는 경우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424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9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급회전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시속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15km 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이상의 속도로 주행 중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4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초 이내에 누적 회전각이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60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도에서 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120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도 사이인 좌회전 또는 우회전을 빠르게 수행하는 경우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1932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10</a:t>
                      </a:r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급</a:t>
                      </a:r>
                      <a:r>
                        <a:rPr lang="en-US" altLang="ko-KR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U</a:t>
                      </a:r>
                      <a:r>
                        <a:rPr lang="ko-KR" altLang="en-US" sz="700" b="0" dirty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턴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b="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333479"/>
                  </a:ext>
                </a:extLst>
              </a:tr>
            </a:tbl>
          </a:graphicData>
        </a:graphic>
      </p:graphicFrame>
      <p:sp>
        <p:nvSpPr>
          <p:cNvPr id="7" name="타원 6">
            <a:extLst>
              <a:ext uri="{FF2B5EF4-FFF2-40B4-BE49-F238E27FC236}">
                <a16:creationId xmlns:a16="http://schemas.microsoft.com/office/drawing/2014/main" id="{6C22930F-B3FF-DEC5-AA79-CE9EAB8968E9}"/>
              </a:ext>
            </a:extLst>
          </p:cNvPr>
          <p:cNvSpPr/>
          <p:nvPr/>
        </p:nvSpPr>
        <p:spPr>
          <a:xfrm>
            <a:off x="632190" y="2485347"/>
            <a:ext cx="122400" cy="122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?</a:t>
            </a:r>
          </a:p>
        </p:txBody>
      </p:sp>
      <p:sp>
        <p:nvSpPr>
          <p:cNvPr id="22" name="도형">
            <a:extLst>
              <a:ext uri="{FF2B5EF4-FFF2-40B4-BE49-F238E27FC236}">
                <a16:creationId xmlns:a16="http://schemas.microsoft.com/office/drawing/2014/main" id="{6B8F2993-9323-2FE8-B49D-6790D9F7CE37}"/>
              </a:ext>
            </a:extLst>
          </p:cNvPr>
          <p:cNvSpPr/>
          <p:nvPr/>
        </p:nvSpPr>
        <p:spPr>
          <a:xfrm>
            <a:off x="448509" y="2012011"/>
            <a:ext cx="1890003" cy="1451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4" y="0"/>
                </a:moveTo>
                <a:lnTo>
                  <a:pt x="19606" y="0"/>
                </a:lnTo>
                <a:cubicBezTo>
                  <a:pt x="20707" y="0"/>
                  <a:pt x="21600" y="556"/>
                  <a:pt x="21600" y="1241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241"/>
                </a:lnTo>
                <a:cubicBezTo>
                  <a:pt x="0" y="556"/>
                  <a:pt x="893" y="0"/>
                  <a:pt x="199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3175" cap="flat">
            <a:solidFill>
              <a:srgbClr val="BFBFBF"/>
            </a:solidFill>
            <a:prstDash val="solid"/>
            <a:round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algn="ctr" defTabSz="685800"/>
            <a:endParaRPr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E45DE3-987E-8E4C-8C48-45D24352F99D}"/>
              </a:ext>
            </a:extLst>
          </p:cNvPr>
          <p:cNvSpPr txBox="1"/>
          <p:nvPr/>
        </p:nvSpPr>
        <p:spPr>
          <a:xfrm>
            <a:off x="448509" y="2530710"/>
            <a:ext cx="189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주행 중인 도로의 제한속도보다 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20km 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초과하여 운전하시면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,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 그 거리만큼 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‘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과속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＇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으로 기록됩니다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.</a:t>
            </a:r>
            <a:endParaRPr lang="ko-KR" altLang="en-US" sz="1000" spc="-50" dirty="0">
              <a:latin typeface="+mn-ea"/>
              <a:ea typeface="맑은 고딕" panose="020B0503020000020004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AC2AD8-F2E9-B63A-78C9-3B14357DB8AC}"/>
              </a:ext>
            </a:extLst>
          </p:cNvPr>
          <p:cNvSpPr txBox="1"/>
          <p:nvPr/>
        </p:nvSpPr>
        <p:spPr>
          <a:xfrm>
            <a:off x="489280" y="2166013"/>
            <a:ext cx="18722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spc="-50" dirty="0">
                <a:latin typeface="+mn-ea"/>
                <a:ea typeface="맑은 고딕" panose="020B0503020000020004" pitchFamily="50" charset="-127"/>
              </a:rPr>
              <a:t>과속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2AE369F-E27B-FE99-D415-1B8F50115F7A}"/>
              </a:ext>
            </a:extLst>
          </p:cNvPr>
          <p:cNvSpPr/>
          <p:nvPr/>
        </p:nvSpPr>
        <p:spPr>
          <a:xfrm>
            <a:off x="2106694" y="2050187"/>
            <a:ext cx="122400" cy="1224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639483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A367B-7B98-0060-5D3D-DFADD2662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86ACC53E-8977-EE69-DF27-A7311444B5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116138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5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25FC9F19-FE07-D045-1719-CB5F09B17D79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운전점수 </a:t>
            </a:r>
            <a:r>
              <a:rPr lang="en-US" altLang="ko-KR" dirty="0"/>
              <a:t>- </a:t>
            </a:r>
            <a:r>
              <a:rPr lang="ko-KR" altLang="en-US" dirty="0"/>
              <a:t>월별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451DB8C6-9066-97FB-B45C-1BE4CF094A0A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2BF87B29-36DA-897F-79E6-0A4C804ED629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68F984C6-774A-FBCD-149D-E5448033B1D9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운전점수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EDE14D5E-A934-83FC-3B99-F54A94927278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A4D8D50-5837-05CC-0B83-A072FB95A9BF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5E0FBD-B192-770B-0C0E-15BE75895924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0E90F7-8199-A948-E484-60A485788481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472C02-33F9-1A61-D43C-B89FF66EBB74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B7FB58-60B7-18FC-3E76-31D7A4ACA5B0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1082BD9-2FAA-4122-CA0B-CDD2154105FA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3F37CEE-2996-D7AE-A062-66974AADC3EB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 운전점수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A3D30E-1070-474B-8CF6-705A05ADEDD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C4EB350E-6306-1A0D-8899-FE6801C48943}"/>
              </a:ext>
            </a:extLst>
          </p:cNvPr>
          <p:cNvGrpSpPr/>
          <p:nvPr/>
        </p:nvGrpSpPr>
        <p:grpSpPr>
          <a:xfrm>
            <a:off x="1207508" y="1527655"/>
            <a:ext cx="762746" cy="650575"/>
            <a:chOff x="3399721" y="1666030"/>
            <a:chExt cx="762746" cy="650575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B53AF735-B242-F006-0CB1-F613756143EE}"/>
                </a:ext>
              </a:extLst>
            </p:cNvPr>
            <p:cNvSpPr/>
            <p:nvPr/>
          </p:nvSpPr>
          <p:spPr bwMode="auto">
            <a:xfrm>
              <a:off x="3399721" y="1666030"/>
              <a:ext cx="650575" cy="650575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95</a:t>
              </a:r>
              <a:r>
                <a:rPr kumimoji="1" lang="ko-KR" altLang="en-US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점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C06BC3A-BF1B-7D13-BA52-49A777F1DACD}"/>
                </a:ext>
              </a:extLst>
            </p:cNvPr>
            <p:cNvSpPr/>
            <p:nvPr/>
          </p:nvSpPr>
          <p:spPr bwMode="auto">
            <a:xfrm>
              <a:off x="3978519" y="1747472"/>
              <a:ext cx="183948" cy="299902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타원 278">
              <a:extLst>
                <a:ext uri="{FF2B5EF4-FFF2-40B4-BE49-F238E27FC236}">
                  <a16:creationId xmlns:a16="http://schemas.microsoft.com/office/drawing/2014/main" id="{4393534A-E713-0937-9385-55A22E61E6A2}"/>
                </a:ext>
              </a:extLst>
            </p:cNvPr>
            <p:cNvSpPr/>
            <p:nvPr/>
          </p:nvSpPr>
          <p:spPr>
            <a:xfrm flipV="1">
              <a:off x="3967373" y="1771329"/>
              <a:ext cx="58968" cy="58632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  <a:miter lim="400000"/>
            </a:ln>
          </p:spPr>
          <p:txBody>
            <a:bodyPr lIns="45718" tIns="45718" rIns="45718" bIns="45718" anchor="ctr"/>
            <a:lstStyle/>
            <a:p>
              <a:pPr algn="ctr"/>
              <a:endParaRPr>
                <a:solidFill>
                  <a:srgbClr val="FFFFFF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0A65573-700C-207F-2FD1-4ED193ECCC9B}"/>
              </a:ext>
            </a:extLst>
          </p:cNvPr>
          <p:cNvSpPr txBox="1"/>
          <p:nvPr/>
        </p:nvSpPr>
        <p:spPr>
          <a:xfrm>
            <a:off x="1855044" y="2043062"/>
            <a:ext cx="6505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BC5313-D3AA-B951-AB85-4B05181E489A}"/>
              </a:ext>
            </a:extLst>
          </p:cNvPr>
          <p:cNvSpPr txBox="1"/>
          <p:nvPr/>
        </p:nvSpPr>
        <p:spPr>
          <a:xfrm>
            <a:off x="293542" y="1842045"/>
            <a:ext cx="1449331" cy="402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▼ 2025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운전점수는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9C1C68-4A85-82DE-19A6-436419FD5CCB}"/>
              </a:ext>
            </a:extLst>
          </p:cNvPr>
          <p:cNvSpPr txBox="1"/>
          <p:nvPr/>
        </p:nvSpPr>
        <p:spPr>
          <a:xfrm>
            <a:off x="242553" y="2339726"/>
            <a:ext cx="22630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전체 팩트박스 이용자 중 상위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10%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aphicFrame>
        <p:nvGraphicFramePr>
          <p:cNvPr id="38" name="차트 37">
            <a:extLst>
              <a:ext uri="{FF2B5EF4-FFF2-40B4-BE49-F238E27FC236}">
                <a16:creationId xmlns:a16="http://schemas.microsoft.com/office/drawing/2014/main" id="{2A5A3A57-1A3C-B189-2314-7ED6EB5F87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723487"/>
              </p:ext>
            </p:extLst>
          </p:nvPr>
        </p:nvGraphicFramePr>
        <p:xfrm>
          <a:off x="242554" y="2635429"/>
          <a:ext cx="2280604" cy="1419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9" name="표 38">
            <a:extLst>
              <a:ext uri="{FF2B5EF4-FFF2-40B4-BE49-F238E27FC236}">
                <a16:creationId xmlns:a16="http://schemas.microsoft.com/office/drawing/2014/main" id="{2EEBBC10-79AB-CC6E-76B3-F55C8347E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05402"/>
              </p:ext>
            </p:extLst>
          </p:nvPr>
        </p:nvGraphicFramePr>
        <p:xfrm>
          <a:off x="385978" y="3935696"/>
          <a:ext cx="1993754" cy="91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822">
                  <a:extLst>
                    <a:ext uri="{9D8B030D-6E8A-4147-A177-3AD203B41FA5}">
                      <a16:colId xmlns:a16="http://schemas.microsoft.com/office/drawing/2014/main" val="3682300842"/>
                    </a:ext>
                  </a:extLst>
                </a:gridCol>
                <a:gridCol w="284822">
                  <a:extLst>
                    <a:ext uri="{9D8B030D-6E8A-4147-A177-3AD203B41FA5}">
                      <a16:colId xmlns:a16="http://schemas.microsoft.com/office/drawing/2014/main" val="3142350902"/>
                    </a:ext>
                  </a:extLst>
                </a:gridCol>
                <a:gridCol w="284822">
                  <a:extLst>
                    <a:ext uri="{9D8B030D-6E8A-4147-A177-3AD203B41FA5}">
                      <a16:colId xmlns:a16="http://schemas.microsoft.com/office/drawing/2014/main" val="2272793923"/>
                    </a:ext>
                  </a:extLst>
                </a:gridCol>
                <a:gridCol w="284822">
                  <a:extLst>
                    <a:ext uri="{9D8B030D-6E8A-4147-A177-3AD203B41FA5}">
                      <a16:colId xmlns:a16="http://schemas.microsoft.com/office/drawing/2014/main" val="3732639563"/>
                    </a:ext>
                  </a:extLst>
                </a:gridCol>
                <a:gridCol w="284822">
                  <a:extLst>
                    <a:ext uri="{9D8B030D-6E8A-4147-A177-3AD203B41FA5}">
                      <a16:colId xmlns:a16="http://schemas.microsoft.com/office/drawing/2014/main" val="1278866446"/>
                    </a:ext>
                  </a:extLst>
                </a:gridCol>
                <a:gridCol w="284822">
                  <a:extLst>
                    <a:ext uri="{9D8B030D-6E8A-4147-A177-3AD203B41FA5}">
                      <a16:colId xmlns:a16="http://schemas.microsoft.com/office/drawing/2014/main" val="1870657719"/>
                    </a:ext>
                  </a:extLst>
                </a:gridCol>
                <a:gridCol w="284822">
                  <a:extLst>
                    <a:ext uri="{9D8B030D-6E8A-4147-A177-3AD203B41FA5}">
                      <a16:colId xmlns:a16="http://schemas.microsoft.com/office/drawing/2014/main" val="15079637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7/25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7/26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7/27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7/28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7/29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7/30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/>
                        <a:t>7/31</a:t>
                      </a:r>
                      <a:endParaRPr lang="ko-KR" altLang="en-US" sz="600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1811233"/>
                  </a:ext>
                </a:extLst>
              </a:tr>
            </a:tbl>
          </a:graphicData>
        </a:graphic>
      </p:graphicFrame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BD350C6B-F6F4-6CBA-ADBB-768CDD4474D5}"/>
              </a:ext>
            </a:extLst>
          </p:cNvPr>
          <p:cNvCxnSpPr>
            <a:cxnSpLocks/>
          </p:cNvCxnSpPr>
          <p:nvPr/>
        </p:nvCxnSpPr>
        <p:spPr bwMode="auto">
          <a:xfrm>
            <a:off x="405856" y="3915511"/>
            <a:ext cx="1934756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028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BD798-C304-FABE-F811-AB9398DEA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970751D3-3648-0F51-F74E-DA0D530341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314506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5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D2E03DE5-1805-E597-F0F1-CA0086B783CF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운전점수 </a:t>
            </a:r>
            <a:r>
              <a:rPr lang="en-US" altLang="ko-KR" dirty="0"/>
              <a:t>- </a:t>
            </a:r>
            <a:r>
              <a:rPr lang="ko-KR" altLang="en-US" dirty="0"/>
              <a:t>일별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A91797B6-7930-EC06-BC83-C2C8859E921A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B9AF35EF-E7A2-2910-DDFC-5744ABB23ABF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34C303CE-F357-15A7-3FAB-0850FB97D906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운전점수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B2DCD759-161D-5A38-F02E-7C3B47ED6C2B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947CFB8-4815-D1DE-A3B4-E4CD7A06C8B4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FB4F73-00E2-04EE-D3B6-5805FAAD2278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D860B7-91E1-07E5-B945-4E7491CBD208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853875-2150-DA5B-EC3D-89E966F5EEF6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CD6761-109B-CFCD-FD14-4B0A71BE0E01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84E632-C038-59E4-C70B-0B39E771681A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955C64F-F855-57FB-E1C7-C1CF4CD82358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내 운전점수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738DEDB-3B36-BD76-4301-A1D01273C67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grpSp>
        <p:nvGrpSpPr>
          <p:cNvPr id="56" name="그룹 55">
            <a:extLst>
              <a:ext uri="{FF2B5EF4-FFF2-40B4-BE49-F238E27FC236}">
                <a16:creationId xmlns:a16="http://schemas.microsoft.com/office/drawing/2014/main" id="{3C1F3A02-82CB-E48C-CD64-82EC6B45CED8}"/>
              </a:ext>
            </a:extLst>
          </p:cNvPr>
          <p:cNvGrpSpPr/>
          <p:nvPr/>
        </p:nvGrpSpPr>
        <p:grpSpPr>
          <a:xfrm>
            <a:off x="1207508" y="1527655"/>
            <a:ext cx="762746" cy="650575"/>
            <a:chOff x="1207508" y="1527655"/>
            <a:chExt cx="762746" cy="650575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ACE0900F-6593-A4E9-4790-C58001E5B8D2}"/>
                </a:ext>
              </a:extLst>
            </p:cNvPr>
            <p:cNvSpPr/>
            <p:nvPr/>
          </p:nvSpPr>
          <p:spPr bwMode="auto">
            <a:xfrm>
              <a:off x="1207508" y="1527655"/>
              <a:ext cx="650575" cy="650575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98</a:t>
              </a:r>
              <a:r>
                <a:rPr kumimoji="1" lang="ko-KR" altLang="en-US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점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5F9FB4D-EC0D-3226-6721-D91022F185A6}"/>
                </a:ext>
              </a:extLst>
            </p:cNvPr>
            <p:cNvSpPr/>
            <p:nvPr/>
          </p:nvSpPr>
          <p:spPr bwMode="auto">
            <a:xfrm>
              <a:off x="1786306" y="1788175"/>
              <a:ext cx="183948" cy="120824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36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타원 278">
              <a:extLst>
                <a:ext uri="{FF2B5EF4-FFF2-40B4-BE49-F238E27FC236}">
                  <a16:creationId xmlns:a16="http://schemas.microsoft.com/office/drawing/2014/main" id="{F3FD733A-20AC-C067-032F-B01BF0C08600}"/>
                </a:ext>
              </a:extLst>
            </p:cNvPr>
            <p:cNvSpPr/>
            <p:nvPr/>
          </p:nvSpPr>
          <p:spPr>
            <a:xfrm flipV="1">
              <a:off x="1827162" y="1777290"/>
              <a:ext cx="58968" cy="58632"/>
            </a:xfrm>
            <a:prstGeom prst="ellipse">
              <a:avLst/>
            </a:prstGeom>
            <a:noFill/>
            <a:ln w="28575">
              <a:solidFill>
                <a:srgbClr val="0070C0"/>
              </a:solidFill>
              <a:miter lim="400000"/>
            </a:ln>
          </p:spPr>
          <p:txBody>
            <a:bodyPr lIns="45718" tIns="45718" rIns="45718" bIns="45718" anchor="ctr"/>
            <a:lstStyle/>
            <a:p>
              <a:pPr algn="ctr"/>
              <a:endParaRPr>
                <a:solidFill>
                  <a:srgbClr val="FFFFFF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B32AA5C-1C06-D365-CD0F-E732895BD85A}"/>
              </a:ext>
            </a:extLst>
          </p:cNvPr>
          <p:cNvSpPr txBox="1"/>
          <p:nvPr/>
        </p:nvSpPr>
        <p:spPr>
          <a:xfrm>
            <a:off x="1855044" y="2043062"/>
            <a:ext cx="6505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C5D285-4E22-1476-D899-3CD4B968CFF9}"/>
              </a:ext>
            </a:extLst>
          </p:cNvPr>
          <p:cNvSpPr txBox="1"/>
          <p:nvPr/>
        </p:nvSpPr>
        <p:spPr>
          <a:xfrm>
            <a:off x="293542" y="1842045"/>
            <a:ext cx="1449331" cy="402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2025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운전점수는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63DB3E-872F-00F4-C992-022764DC807C}"/>
              </a:ext>
            </a:extLst>
          </p:cNvPr>
          <p:cNvSpPr txBox="1"/>
          <p:nvPr/>
        </p:nvSpPr>
        <p:spPr>
          <a:xfrm>
            <a:off x="301369" y="1068801"/>
            <a:ext cx="2786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endParaRPr kumimoji="1" lang="ko-KR" altLang="en-US" sz="1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" name="그룹 34">
            <a:extLst>
              <a:ext uri="{FF2B5EF4-FFF2-40B4-BE49-F238E27FC236}">
                <a16:creationId xmlns:a16="http://schemas.microsoft.com/office/drawing/2014/main" id="{963574FB-D4C6-138A-DCA8-8768ACF3D9FF}"/>
              </a:ext>
            </a:extLst>
          </p:cNvPr>
          <p:cNvGrpSpPr/>
          <p:nvPr/>
        </p:nvGrpSpPr>
        <p:grpSpPr>
          <a:xfrm>
            <a:off x="348583" y="2443371"/>
            <a:ext cx="2074321" cy="215442"/>
            <a:chOff x="0" y="0"/>
            <a:chExt cx="1728001" cy="215441"/>
          </a:xfrm>
        </p:grpSpPr>
        <p:grpSp>
          <p:nvGrpSpPr>
            <p:cNvPr id="4" name="모서리가 둥근 직사각형 183">
              <a:extLst>
                <a:ext uri="{FF2B5EF4-FFF2-40B4-BE49-F238E27FC236}">
                  <a16:creationId xmlns:a16="http://schemas.microsoft.com/office/drawing/2014/main" id="{F5965079-9A4C-6B0F-E360-A3332955E41C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6" name="모서리가 둥근 직사각형">
                <a:extLst>
                  <a:ext uri="{FF2B5EF4-FFF2-40B4-BE49-F238E27FC236}">
                    <a16:creationId xmlns:a16="http://schemas.microsoft.com/office/drawing/2014/main" id="{4FCF738B-E902-1417-7127-CE869E91E0CE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7" name="BMI">
                <a:extLst>
                  <a:ext uri="{FF2B5EF4-FFF2-40B4-BE49-F238E27FC236}">
                    <a16:creationId xmlns:a16="http://schemas.microsoft.com/office/drawing/2014/main" id="{0BA8F2CC-B5F1-669B-5BF4-BB1CC5B18455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과속</a:t>
                </a:r>
                <a:endParaRPr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D465BB-FAB0-28EE-5A80-1B5A21089BD8}"/>
                </a:ext>
              </a:extLst>
            </p:cNvPr>
            <p:cNvSpPr txBox="1"/>
            <p:nvPr/>
          </p:nvSpPr>
          <p:spPr>
            <a:xfrm>
              <a:off x="1375679" y="0"/>
              <a:ext cx="306599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1.5km</a:t>
              </a:r>
              <a:endParaRPr dirty="0"/>
            </a:p>
          </p:txBody>
        </p:sp>
      </p:grpSp>
      <p:grpSp>
        <p:nvGrpSpPr>
          <p:cNvPr id="9" name="그룹 34">
            <a:extLst>
              <a:ext uri="{FF2B5EF4-FFF2-40B4-BE49-F238E27FC236}">
                <a16:creationId xmlns:a16="http://schemas.microsoft.com/office/drawing/2014/main" id="{B0A15192-34A5-527F-DE4E-70F94CEE8445}"/>
              </a:ext>
            </a:extLst>
          </p:cNvPr>
          <p:cNvGrpSpPr/>
          <p:nvPr/>
        </p:nvGrpSpPr>
        <p:grpSpPr>
          <a:xfrm>
            <a:off x="348583" y="2692268"/>
            <a:ext cx="2074321" cy="215442"/>
            <a:chOff x="0" y="0"/>
            <a:chExt cx="1728001" cy="215441"/>
          </a:xfrm>
        </p:grpSpPr>
        <p:grpSp>
          <p:nvGrpSpPr>
            <p:cNvPr id="22" name="모서리가 둥근 직사각형 183">
              <a:extLst>
                <a:ext uri="{FF2B5EF4-FFF2-40B4-BE49-F238E27FC236}">
                  <a16:creationId xmlns:a16="http://schemas.microsoft.com/office/drawing/2014/main" id="{D66105EB-79D5-B2D1-5385-482ADB0902FD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25" name="모서리가 둥근 직사각형">
                <a:extLst>
                  <a:ext uri="{FF2B5EF4-FFF2-40B4-BE49-F238E27FC236}">
                    <a16:creationId xmlns:a16="http://schemas.microsoft.com/office/drawing/2014/main" id="{51CFC224-AEC4-229F-8992-032B22D3C5B3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28" name="BMI">
                <a:extLst>
                  <a:ext uri="{FF2B5EF4-FFF2-40B4-BE49-F238E27FC236}">
                    <a16:creationId xmlns:a16="http://schemas.microsoft.com/office/drawing/2014/main" id="{2A92FC65-B032-39EA-1793-0050010AEB33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장기 과속</a:t>
                </a:r>
                <a:endParaRPr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98C9BE-2371-ED78-9B95-86CFDCCA9CB3}"/>
                </a:ext>
              </a:extLst>
            </p:cNvPr>
            <p:cNvSpPr txBox="1"/>
            <p:nvPr/>
          </p:nvSpPr>
          <p:spPr>
            <a:xfrm>
              <a:off x="1441112" y="0"/>
              <a:ext cx="241167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dirty="0"/>
                <a:t>0km</a:t>
              </a:r>
              <a:endParaRPr dirty="0"/>
            </a:p>
          </p:txBody>
        </p:sp>
      </p:grpSp>
      <p:grpSp>
        <p:nvGrpSpPr>
          <p:cNvPr id="29" name="그룹 34">
            <a:extLst>
              <a:ext uri="{FF2B5EF4-FFF2-40B4-BE49-F238E27FC236}">
                <a16:creationId xmlns:a16="http://schemas.microsoft.com/office/drawing/2014/main" id="{F3EF5859-4490-4BA8-AE31-80F186470253}"/>
              </a:ext>
            </a:extLst>
          </p:cNvPr>
          <p:cNvGrpSpPr/>
          <p:nvPr/>
        </p:nvGrpSpPr>
        <p:grpSpPr>
          <a:xfrm>
            <a:off x="348583" y="2951240"/>
            <a:ext cx="2074321" cy="215442"/>
            <a:chOff x="0" y="0"/>
            <a:chExt cx="1728001" cy="215441"/>
          </a:xfrm>
        </p:grpSpPr>
        <p:grpSp>
          <p:nvGrpSpPr>
            <p:cNvPr id="31" name="모서리가 둥근 직사각형 183">
              <a:extLst>
                <a:ext uri="{FF2B5EF4-FFF2-40B4-BE49-F238E27FC236}">
                  <a16:creationId xmlns:a16="http://schemas.microsoft.com/office/drawing/2014/main" id="{4BF30A24-8CAA-6347-626B-38DC97725921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34" name="모서리가 둥근 직사각형">
                <a:extLst>
                  <a:ext uri="{FF2B5EF4-FFF2-40B4-BE49-F238E27FC236}">
                    <a16:creationId xmlns:a16="http://schemas.microsoft.com/office/drawing/2014/main" id="{0C8B789D-09EC-AF86-D60F-B52EAD7E6A71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35" name="BMI">
                <a:extLst>
                  <a:ext uri="{FF2B5EF4-FFF2-40B4-BE49-F238E27FC236}">
                    <a16:creationId xmlns:a16="http://schemas.microsoft.com/office/drawing/2014/main" id="{1E49F006-E112-A0D5-CE9F-E1732E303123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급감속</a:t>
                </a:r>
                <a:endParaRPr dirty="0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C3EAE40-9AFB-2193-2852-3421D1A84BFC}"/>
                </a:ext>
              </a:extLst>
            </p:cNvPr>
            <p:cNvSpPr txBox="1"/>
            <p:nvPr/>
          </p:nvSpPr>
          <p:spPr>
            <a:xfrm>
              <a:off x="1473159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36" name="그룹 34">
            <a:extLst>
              <a:ext uri="{FF2B5EF4-FFF2-40B4-BE49-F238E27FC236}">
                <a16:creationId xmlns:a16="http://schemas.microsoft.com/office/drawing/2014/main" id="{001EB48E-1F03-2500-C7C3-2B4E05ECCDE0}"/>
              </a:ext>
            </a:extLst>
          </p:cNvPr>
          <p:cNvGrpSpPr/>
          <p:nvPr/>
        </p:nvGrpSpPr>
        <p:grpSpPr>
          <a:xfrm>
            <a:off x="348583" y="3198936"/>
            <a:ext cx="2074321" cy="215442"/>
            <a:chOff x="0" y="0"/>
            <a:chExt cx="1728001" cy="215441"/>
          </a:xfrm>
        </p:grpSpPr>
        <p:grpSp>
          <p:nvGrpSpPr>
            <p:cNvPr id="37" name="모서리가 둥근 직사각형 183">
              <a:extLst>
                <a:ext uri="{FF2B5EF4-FFF2-40B4-BE49-F238E27FC236}">
                  <a16:creationId xmlns:a16="http://schemas.microsoft.com/office/drawing/2014/main" id="{F54A8B93-16AD-7AAC-67FD-45A229669051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42" name="모서리가 둥근 직사각형">
                <a:extLst>
                  <a:ext uri="{FF2B5EF4-FFF2-40B4-BE49-F238E27FC236}">
                    <a16:creationId xmlns:a16="http://schemas.microsoft.com/office/drawing/2014/main" id="{00A25349-2A12-4C66-E84A-369CF2B88C05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43" name="BMI">
                <a:extLst>
                  <a:ext uri="{FF2B5EF4-FFF2-40B4-BE49-F238E27FC236}">
                    <a16:creationId xmlns:a16="http://schemas.microsoft.com/office/drawing/2014/main" id="{07C75A39-7D2E-A49D-6E6E-D2E8A0F93E0A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급제동</a:t>
                </a:r>
                <a:endParaRPr dirty="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71CC1FF-D856-0A52-E891-9BD01B9B0179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44" name="그룹 34">
            <a:extLst>
              <a:ext uri="{FF2B5EF4-FFF2-40B4-BE49-F238E27FC236}">
                <a16:creationId xmlns:a16="http://schemas.microsoft.com/office/drawing/2014/main" id="{15153266-FDBC-D456-0698-6051AE7D6475}"/>
              </a:ext>
            </a:extLst>
          </p:cNvPr>
          <p:cNvGrpSpPr/>
          <p:nvPr/>
        </p:nvGrpSpPr>
        <p:grpSpPr>
          <a:xfrm>
            <a:off x="348583" y="3451584"/>
            <a:ext cx="2074321" cy="215442"/>
            <a:chOff x="0" y="0"/>
            <a:chExt cx="1728001" cy="215441"/>
          </a:xfrm>
        </p:grpSpPr>
        <p:grpSp>
          <p:nvGrpSpPr>
            <p:cNvPr id="45" name="모서리가 둥근 직사각형 183">
              <a:extLst>
                <a:ext uri="{FF2B5EF4-FFF2-40B4-BE49-F238E27FC236}">
                  <a16:creationId xmlns:a16="http://schemas.microsoft.com/office/drawing/2014/main" id="{D97662CC-4092-9582-D918-5CDF7819F653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47" name="모서리가 둥근 직사각형">
                <a:extLst>
                  <a:ext uri="{FF2B5EF4-FFF2-40B4-BE49-F238E27FC236}">
                    <a16:creationId xmlns:a16="http://schemas.microsoft.com/office/drawing/2014/main" id="{AE627B9B-630A-70AA-DE17-A1DC019701F8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48" name="BMI">
                <a:extLst>
                  <a:ext uri="{FF2B5EF4-FFF2-40B4-BE49-F238E27FC236}">
                    <a16:creationId xmlns:a16="http://schemas.microsoft.com/office/drawing/2014/main" id="{FE5E6053-0666-2BE8-F826-DA62D6AF952F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급정지</a:t>
                </a:r>
                <a:endParaRPr dirty="0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22C26DA-9062-6C8C-40A8-57C6B5144396}"/>
                </a:ext>
              </a:extLst>
            </p:cNvPr>
            <p:cNvSpPr txBox="1"/>
            <p:nvPr/>
          </p:nvSpPr>
          <p:spPr>
            <a:xfrm>
              <a:off x="1473160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0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grpSp>
        <p:nvGrpSpPr>
          <p:cNvPr id="49" name="그룹 34">
            <a:extLst>
              <a:ext uri="{FF2B5EF4-FFF2-40B4-BE49-F238E27FC236}">
                <a16:creationId xmlns:a16="http://schemas.microsoft.com/office/drawing/2014/main" id="{5704DEC9-639F-B37B-D0CC-249DF660D6C1}"/>
              </a:ext>
            </a:extLst>
          </p:cNvPr>
          <p:cNvGrpSpPr/>
          <p:nvPr/>
        </p:nvGrpSpPr>
        <p:grpSpPr>
          <a:xfrm>
            <a:off x="348583" y="3693724"/>
            <a:ext cx="2074321" cy="215442"/>
            <a:chOff x="0" y="0"/>
            <a:chExt cx="1728001" cy="215441"/>
          </a:xfrm>
        </p:grpSpPr>
        <p:grpSp>
          <p:nvGrpSpPr>
            <p:cNvPr id="50" name="모서리가 둥근 직사각형 183">
              <a:extLst>
                <a:ext uri="{FF2B5EF4-FFF2-40B4-BE49-F238E27FC236}">
                  <a16:creationId xmlns:a16="http://schemas.microsoft.com/office/drawing/2014/main" id="{15C4D4EE-E2FC-EBCB-09FA-9C979B498CE3}"/>
                </a:ext>
              </a:extLst>
            </p:cNvPr>
            <p:cNvGrpSpPr/>
            <p:nvPr/>
          </p:nvGrpSpPr>
          <p:grpSpPr>
            <a:xfrm>
              <a:off x="0" y="5953"/>
              <a:ext cx="1728001" cy="203538"/>
              <a:chOff x="0" y="0"/>
              <a:chExt cx="1728000" cy="203537"/>
            </a:xfrm>
          </p:grpSpPr>
          <p:sp>
            <p:nvSpPr>
              <p:cNvPr id="52" name="모서리가 둥근 직사각형">
                <a:extLst>
                  <a:ext uri="{FF2B5EF4-FFF2-40B4-BE49-F238E27FC236}">
                    <a16:creationId xmlns:a16="http://schemas.microsoft.com/office/drawing/2014/main" id="{BB480833-6CC0-5236-B082-745E38D60D89}"/>
                  </a:ext>
                </a:extLst>
              </p:cNvPr>
              <p:cNvSpPr/>
              <p:nvPr/>
            </p:nvSpPr>
            <p:spPr>
              <a:xfrm>
                <a:off x="0" y="0"/>
                <a:ext cx="1728000" cy="203537"/>
              </a:xfrm>
              <a:prstGeom prst="roundRect">
                <a:avLst>
                  <a:gd name="adj" fmla="val 24969"/>
                </a:avLst>
              </a:prstGeom>
              <a:solidFill>
                <a:srgbClr val="D9D9D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pPr>
                <a:endParaRPr/>
              </a:p>
            </p:txBody>
          </p:sp>
          <p:sp>
            <p:nvSpPr>
              <p:cNvPr id="53" name="BMI">
                <a:extLst>
                  <a:ext uri="{FF2B5EF4-FFF2-40B4-BE49-F238E27FC236}">
                    <a16:creationId xmlns:a16="http://schemas.microsoft.com/office/drawing/2014/main" id="{A66B5A57-3AA6-05F8-C0A3-B781AA79623A}"/>
                  </a:ext>
                </a:extLst>
              </p:cNvPr>
              <p:cNvSpPr txBox="1"/>
              <p:nvPr/>
            </p:nvSpPr>
            <p:spPr>
              <a:xfrm>
                <a:off x="50884" y="19251"/>
                <a:ext cx="1662232" cy="1650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6000" tIns="36000" rIns="36000" bIns="36000" numCol="1" anchor="ctr">
                <a:spAutoFit/>
              </a:bodyPr>
              <a:lstStyle>
                <a:lvl1pPr defTabSz="685800">
                  <a:defRPr sz="600" spc="-50">
                    <a:latin typeface="맑은 고딕"/>
                    <a:ea typeface="맑은 고딕"/>
                    <a:cs typeface="맑은 고딕"/>
                    <a:sym typeface="맑은 고딕"/>
                  </a:defRPr>
                </a:lvl1pPr>
              </a:lstStyle>
              <a:p>
                <a:r>
                  <a:rPr lang="ko-KR" altLang="en-US" dirty="0"/>
                  <a:t>급가속</a:t>
                </a:r>
                <a:endParaRPr dirty="0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EA84BB0-3742-AEFC-27D3-F605DF29BCBE}"/>
                </a:ext>
              </a:extLst>
            </p:cNvPr>
            <p:cNvSpPr txBox="1"/>
            <p:nvPr/>
          </p:nvSpPr>
          <p:spPr>
            <a:xfrm>
              <a:off x="1473159" y="0"/>
              <a:ext cx="209118" cy="215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r">
                <a:defRPr sz="800">
                  <a:latin typeface="맑은 고딕"/>
                  <a:ea typeface="맑은 고딕"/>
                  <a:cs typeface="맑은 고딕"/>
                  <a:sym typeface="맑은 고딕"/>
                </a:defRPr>
              </a:lvl1pPr>
            </a:lstStyle>
            <a:p>
              <a:r>
                <a:rPr lang="en-US" altLang="ko-KR" dirty="0"/>
                <a:t>1</a:t>
              </a:r>
              <a:r>
                <a:rPr lang="ko-KR" altLang="en-US" dirty="0"/>
                <a:t>회</a:t>
              </a:r>
              <a:endParaRPr dirty="0"/>
            </a:p>
          </p:txBody>
        </p:sp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5E73E1B8-B529-31D6-8225-B5AE04DB97A0}"/>
              </a:ext>
            </a:extLst>
          </p:cNvPr>
          <p:cNvSpPr/>
          <p:nvPr/>
        </p:nvSpPr>
        <p:spPr>
          <a:xfrm>
            <a:off x="632190" y="2485347"/>
            <a:ext cx="122400" cy="122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87984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AA948-DCB0-A20E-3D6C-5BCC1410C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568ED20C-8CEC-83C2-9952-34455FB4E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8201214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5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30D617F6-932E-96E4-EFCF-98E88461ABEE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고장코드 안내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F82F2D7F-2B38-2A5F-1BB3-9176E653D56B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A90F97EE-5ECB-521A-138F-7FBCED2E28D0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DDC3D835-82AA-2022-083B-A5F0798BF82C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고장코드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616E59AD-7377-7555-E73E-A5009697B8EB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73C066D-F5B4-E869-792B-9EFCBCFA50E2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D54C0D5-A5B9-3449-F387-3C38FA3B7B45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68370F-BF06-DDD0-71FD-E2ED27871B75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48D521-ADBB-1AFC-C67C-0C5EC7492AF5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DAA655-FE1A-C32C-2C60-23EA58C60D66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4C37DB-9AE0-AF3B-B5DF-E168E7AFCCF8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24475C6-B9FB-98CD-0F23-1E3AAAA58669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고장코드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E3ABE13-A0FA-0FA1-54FB-434DD24859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41" name="모서리가 둥근 직사각형 185">
            <a:extLst>
              <a:ext uri="{FF2B5EF4-FFF2-40B4-BE49-F238E27FC236}">
                <a16:creationId xmlns:a16="http://schemas.microsoft.com/office/drawing/2014/main" id="{CC2E61F2-2BBD-1AF5-45CF-8F2255C37AB2}"/>
              </a:ext>
            </a:extLst>
          </p:cNvPr>
          <p:cNvSpPr/>
          <p:nvPr/>
        </p:nvSpPr>
        <p:spPr>
          <a:xfrm>
            <a:off x="627366" y="3664936"/>
            <a:ext cx="1510978" cy="255903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고장코드 스캐닝</a:t>
            </a:r>
          </a:p>
        </p:txBody>
      </p:sp>
      <p:pic>
        <p:nvPicPr>
          <p:cNvPr id="59" name="그림 58" descr="디자인, 스케치, 그래픽, 일러스트레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67A59E-BA0B-3349-173E-012A951DDF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86" t="12935" r="11186" b="13152"/>
          <a:stretch>
            <a:fillRect/>
          </a:stretch>
        </p:blipFill>
        <p:spPr>
          <a:xfrm>
            <a:off x="494920" y="1478564"/>
            <a:ext cx="1844699" cy="1756429"/>
          </a:xfrm>
          <a:prstGeom prst="rect">
            <a:avLst/>
          </a:prstGeom>
        </p:spPr>
      </p:pic>
      <p:sp>
        <p:nvSpPr>
          <p:cNvPr id="2017" name="TextBox 2016">
            <a:extLst>
              <a:ext uri="{FF2B5EF4-FFF2-40B4-BE49-F238E27FC236}">
                <a16:creationId xmlns:a16="http://schemas.microsoft.com/office/drawing/2014/main" id="{D24BFF24-6588-DF33-D589-C79CA92391F0}"/>
              </a:ext>
            </a:extLst>
          </p:cNvPr>
          <p:cNvSpPr txBox="1"/>
          <p:nvPr/>
        </p:nvSpPr>
        <p:spPr>
          <a:xfrm>
            <a:off x="242554" y="3393512"/>
            <a:ext cx="22496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안전한 곳에 정차한 상태에서 진행해 주세요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1727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103C2-6E83-F66C-1D04-373B1445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8D1D63DE-A53D-C80D-09FF-6AD389BBB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131441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70E2BE5D-B5B6-AE0B-8C80-B1EC2BE2E5F5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고장코드 탐색 및 결과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1D2E804D-1D5B-0DD9-D624-C7C14D27263A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210F362E-8550-DD78-5291-A2670CED3508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BE2E2D35-E748-672C-96E5-480D5EA4B677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고장코드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D160C987-0B17-715E-B7B5-2D2AA1410B6B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271818F-8FEE-66D9-06DE-129148407A57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CFDB35-7160-9523-333D-1FF59CA4C800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F9945F-2775-704F-EA65-62493E355E8C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D02262-2F8E-A3C7-E1EC-8A436F71C124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985DD6-958F-85C6-400C-DF6A62467A6B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1413F2-1E81-E264-7860-1E147C062764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22B7832-C133-717A-C9DD-07B38FAD43D4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고장코드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B592536-09DD-614C-83BC-EEE9EF04E2C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pic>
        <p:nvPicPr>
          <p:cNvPr id="2" name="그림 1" descr="블랙, 스케치, 디자인, 일러스트레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F23EEE-0A05-FDDD-836B-F70AA8B9540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rcRect l="25331" t="8417" r="24785" b="9217"/>
          <a:stretch>
            <a:fillRect/>
          </a:stretch>
        </p:blipFill>
        <p:spPr>
          <a:xfrm>
            <a:off x="803819" y="1525722"/>
            <a:ext cx="1130425" cy="1866494"/>
          </a:xfrm>
          <a:prstGeom prst="rect">
            <a:avLst/>
          </a:prstGeom>
        </p:spPr>
      </p:pic>
      <p:pic>
        <p:nvPicPr>
          <p:cNvPr id="3" name="그림 2" descr="원, 손거울, 흑백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A6DB54-32D3-C098-5195-092C8B242F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23618" t="20856" r="20724" b="23697"/>
          <a:stretch>
            <a:fillRect/>
          </a:stretch>
        </p:blipFill>
        <p:spPr>
          <a:xfrm>
            <a:off x="350234" y="1497663"/>
            <a:ext cx="1185335" cy="1180848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27B8F57C-8536-117C-7FEB-966D484B3AEB}"/>
              </a:ext>
            </a:extLst>
          </p:cNvPr>
          <p:cNvGrpSpPr/>
          <p:nvPr/>
        </p:nvGrpSpPr>
        <p:grpSpPr>
          <a:xfrm>
            <a:off x="650227" y="3629396"/>
            <a:ext cx="1530000" cy="43200"/>
            <a:chOff x="433473" y="2948346"/>
            <a:chExt cx="1530000" cy="43200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BF12A641-B94C-1F17-4F5F-8F1E982B5C52}"/>
                </a:ext>
              </a:extLst>
            </p:cNvPr>
            <p:cNvSpPr/>
            <p:nvPr/>
          </p:nvSpPr>
          <p:spPr>
            <a:xfrm>
              <a:off x="433473" y="2948346"/>
              <a:ext cx="1530000" cy="432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none" lIns="54000" tIns="27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05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FE38198B-DE83-6165-FBD6-B2155EFF920B}"/>
                </a:ext>
              </a:extLst>
            </p:cNvPr>
            <p:cNvSpPr/>
            <p:nvPr/>
          </p:nvSpPr>
          <p:spPr>
            <a:xfrm>
              <a:off x="433473" y="2948346"/>
              <a:ext cx="648000" cy="4320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/>
          </p:spPr>
          <p:txBody>
            <a:bodyPr vert="horz" wrap="none" lIns="54000" tIns="27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05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E13F870-508E-433F-B138-FE3409D7ADD4}"/>
              </a:ext>
            </a:extLst>
          </p:cNvPr>
          <p:cNvSpPr txBox="1"/>
          <p:nvPr/>
        </p:nvSpPr>
        <p:spPr>
          <a:xfrm>
            <a:off x="242553" y="3722364"/>
            <a:ext cx="22806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고장코드가 있는지 탐색 중입니다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… (40%)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8443F93-82B8-0A92-681E-1083D9F513F1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1817DBFE-74E0-94D4-C783-C4F7C24C65C6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5BE07-F693-32F0-D2D0-01E7D7FECDF2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3CEB84-6DCF-728F-F317-DE466E4F1F99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89E803-9617-C018-C8E3-1E4DA0FB8EA6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1C10D2-2F2D-B433-576E-4C79DAEB5156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E3BBAA7-DC5F-92E3-3866-CD9E05A83EB5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067C2EA-8DB8-5CB6-9920-47A784C465C4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34" name="Status Bar Background">
              <a:extLst>
                <a:ext uri="{FF2B5EF4-FFF2-40B4-BE49-F238E27FC236}">
                  <a16:creationId xmlns:a16="http://schemas.microsoft.com/office/drawing/2014/main" id="{49D0A8D6-8BE0-611B-4310-831D5969A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35" name="WLAN Strength">
              <a:extLst>
                <a:ext uri="{FF2B5EF4-FFF2-40B4-BE49-F238E27FC236}">
                  <a16:creationId xmlns:a16="http://schemas.microsoft.com/office/drawing/2014/main" id="{3ACB3B2D-609B-D70D-1421-DC2B33D8984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6" name="Battery">
              <a:extLst>
                <a:ext uri="{FF2B5EF4-FFF2-40B4-BE49-F238E27FC236}">
                  <a16:creationId xmlns:a16="http://schemas.microsoft.com/office/drawing/2014/main" id="{8E6759B9-9AF8-D180-3D2A-96F66CA1F27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7" name="Signal Strength">
              <a:extLst>
                <a:ext uri="{FF2B5EF4-FFF2-40B4-BE49-F238E27FC236}">
                  <a16:creationId xmlns:a16="http://schemas.microsoft.com/office/drawing/2014/main" id="{DC32B320-B7CB-C0CB-087E-960352689FC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8" name="Battery Label">
              <a:extLst>
                <a:ext uri="{FF2B5EF4-FFF2-40B4-BE49-F238E27FC236}">
                  <a16:creationId xmlns:a16="http://schemas.microsoft.com/office/drawing/2014/main" id="{2C668AB2-D3D1-A6FC-0CF7-3A5BF36A55D1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2F7992D-DF8D-C445-0F5D-AE65AE825AD8}"/>
              </a:ext>
            </a:extLst>
          </p:cNvPr>
          <p:cNvSpPr txBox="1"/>
          <p:nvPr/>
        </p:nvSpPr>
        <p:spPr>
          <a:xfrm>
            <a:off x="3331030" y="1088512"/>
            <a:ext cx="1130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고장코드</a:t>
            </a:r>
          </a:p>
        </p:txBody>
      </p:sp>
      <p:pic>
        <p:nvPicPr>
          <p:cNvPr id="40" name="그림 39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B2CC0B-3F67-F311-2D46-716FEA1EE71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pic>
        <p:nvPicPr>
          <p:cNvPr id="54" name="그림 53" descr="블랙, 스케치, 디자인, 일러스트레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9D847F4-93C2-C891-9AC0-B7F15CA1CBD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25331" t="8417" r="24785" b="9217"/>
          <a:stretch>
            <a:fillRect/>
          </a:stretch>
        </p:blipFill>
        <p:spPr>
          <a:xfrm>
            <a:off x="3382117" y="1525722"/>
            <a:ext cx="1130425" cy="186649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D9DBF49-BEA5-E08C-9F31-D10170C5E142}"/>
              </a:ext>
            </a:extLst>
          </p:cNvPr>
          <p:cNvSpPr txBox="1"/>
          <p:nvPr/>
        </p:nvSpPr>
        <p:spPr>
          <a:xfrm>
            <a:off x="2807028" y="3510699"/>
            <a:ext cx="22806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고장코드가 발견되지 않았습니다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56" name="모서리가 둥근 직사각형 185">
            <a:extLst>
              <a:ext uri="{FF2B5EF4-FFF2-40B4-BE49-F238E27FC236}">
                <a16:creationId xmlns:a16="http://schemas.microsoft.com/office/drawing/2014/main" id="{0821CA05-A107-0DC4-BE44-C46083F36BF2}"/>
              </a:ext>
            </a:extLst>
          </p:cNvPr>
          <p:cNvSpPr/>
          <p:nvPr/>
        </p:nvSpPr>
        <p:spPr>
          <a:xfrm>
            <a:off x="3198413" y="3753235"/>
            <a:ext cx="1510978" cy="255903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다시 스캐닝 하기</a:t>
            </a:r>
          </a:p>
        </p:txBody>
      </p:sp>
    </p:spTree>
    <p:extLst>
      <p:ext uri="{BB962C8B-B14F-4D97-AF65-F5344CB8AC3E}">
        <p14:creationId xmlns:p14="http://schemas.microsoft.com/office/powerpoint/2010/main" val="592993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9F8E5-BE3A-C469-17FA-0CBCD6C0B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FA1A5049-25B9-0338-8BD1-895720689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185572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9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846907DC-4CE2-C720-035E-67EA9ADCBBF9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고장코드 결과 및 코드 지우기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679726A7-8240-0363-4103-8C00613B7DD3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567B8814-2746-D7AF-CE73-90A2AA2B86D9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6616E70E-BA46-03E1-991B-50FA4BFFC027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고장코드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9D0962A1-E203-0CFD-6592-1F810794C223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ED783A9-987B-A47A-E9B0-DE48410A62F4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7AD98D5-BEA8-E429-E0EE-31F0F6665253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98EFFA-0BC1-0BA5-78EB-E1824F469118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F84549-6684-C452-139C-7EEFE524539E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BACF12-E529-938B-8C10-F44D3195071C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E5DA10-878B-94E7-AFB0-56CD427A50B5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0AA297E-1025-D032-070D-E3C666128252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고장코드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E0ED445-6EB4-D3E0-705A-8492573A346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0369349D-F39C-8070-9C4D-7BA66B645B53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9CBA923-B9DA-B8D1-C99C-BAF790BF3BEC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01B34B-E014-22FE-F0CA-14F60939E83F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E8D799-9426-DDBA-77C8-0968FD5E2CBD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01DF56-F3D4-973B-5291-D336120613AC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1F65E5-511C-701F-55A8-7AB3959AB665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C9D697A-FFCD-805D-6E3F-F6963C85BC99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C05E4BE-341A-409D-415F-10F48BDBA7A9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34" name="Status Bar Background">
              <a:extLst>
                <a:ext uri="{FF2B5EF4-FFF2-40B4-BE49-F238E27FC236}">
                  <a16:creationId xmlns:a16="http://schemas.microsoft.com/office/drawing/2014/main" id="{EEE5941B-8589-487D-4BF6-B7D2F1183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35" name="WLAN Strength">
              <a:extLst>
                <a:ext uri="{FF2B5EF4-FFF2-40B4-BE49-F238E27FC236}">
                  <a16:creationId xmlns:a16="http://schemas.microsoft.com/office/drawing/2014/main" id="{4410E51C-C8D3-F28B-FD11-7FC918B08E3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6" name="Battery">
              <a:extLst>
                <a:ext uri="{FF2B5EF4-FFF2-40B4-BE49-F238E27FC236}">
                  <a16:creationId xmlns:a16="http://schemas.microsoft.com/office/drawing/2014/main" id="{65F85313-706E-042D-6CDF-B81E32B8D28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7" name="Signal Strength">
              <a:extLst>
                <a:ext uri="{FF2B5EF4-FFF2-40B4-BE49-F238E27FC236}">
                  <a16:creationId xmlns:a16="http://schemas.microsoft.com/office/drawing/2014/main" id="{10A79538-0AD0-4679-C51E-1BD74686415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8" name="Battery Label">
              <a:extLst>
                <a:ext uri="{FF2B5EF4-FFF2-40B4-BE49-F238E27FC236}">
                  <a16:creationId xmlns:a16="http://schemas.microsoft.com/office/drawing/2014/main" id="{8E3FFEA8-50EE-D7E5-961A-4BE27CCFA9D3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14EFE11-979C-AA53-4B8E-2735302D7E4D}"/>
              </a:ext>
            </a:extLst>
          </p:cNvPr>
          <p:cNvSpPr txBox="1"/>
          <p:nvPr/>
        </p:nvSpPr>
        <p:spPr>
          <a:xfrm>
            <a:off x="3331030" y="1088512"/>
            <a:ext cx="11304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고장코드</a:t>
            </a:r>
          </a:p>
        </p:txBody>
      </p:sp>
      <p:pic>
        <p:nvPicPr>
          <p:cNvPr id="40" name="그림 39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FD96F6A-DA84-3D3E-9D97-D5B93F53C99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3FD2AA-908C-7A91-67B0-FFD4CC3B49E0}"/>
              </a:ext>
            </a:extLst>
          </p:cNvPr>
          <p:cNvSpPr txBox="1"/>
          <p:nvPr/>
        </p:nvSpPr>
        <p:spPr>
          <a:xfrm>
            <a:off x="348582" y="1605611"/>
            <a:ext cx="2103947" cy="276999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고장코드 </a:t>
            </a:r>
            <a:r>
              <a:rPr lang="en-US" altLang="ko-KR" sz="12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개가 발견되었습니다</a:t>
            </a:r>
            <a:r>
              <a:rPr lang="en-US" altLang="ko-KR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56F69D-9BA7-B953-52F1-6349CAFAA3AD}"/>
              </a:ext>
            </a:extLst>
          </p:cNvPr>
          <p:cNvSpPr txBox="1"/>
          <p:nvPr/>
        </p:nvSpPr>
        <p:spPr>
          <a:xfrm>
            <a:off x="345725" y="2285146"/>
            <a:ext cx="2106804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P0300</a:t>
            </a:r>
          </a:p>
          <a:p>
            <a:pPr>
              <a:spcBef>
                <a:spcPts val="600"/>
              </a:spcBef>
            </a:pP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실린더 무작위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불특정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실화 감지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1D877E-37C5-DF65-6976-63783239216A}"/>
              </a:ext>
            </a:extLst>
          </p:cNvPr>
          <p:cNvSpPr txBox="1"/>
          <p:nvPr/>
        </p:nvSpPr>
        <p:spPr>
          <a:xfrm>
            <a:off x="345725" y="2819290"/>
            <a:ext cx="2106804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P0420</a:t>
            </a:r>
          </a:p>
          <a:p>
            <a:pPr>
              <a:spcBef>
                <a:spcPts val="600"/>
              </a:spcBef>
            </a:pP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촉매 변환기 효율 저하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AF42E-9C35-CEF3-AF0F-003FE658D30E}"/>
              </a:ext>
            </a:extLst>
          </p:cNvPr>
          <p:cNvSpPr txBox="1"/>
          <p:nvPr/>
        </p:nvSpPr>
        <p:spPr>
          <a:xfrm>
            <a:off x="345725" y="3349758"/>
            <a:ext cx="2106804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P0113</a:t>
            </a:r>
          </a:p>
          <a:p>
            <a:pPr>
              <a:spcBef>
                <a:spcPts val="600"/>
              </a:spcBef>
            </a:pP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흡기 공기 온도 센서 회로 고전압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2B0239-B031-F524-0DB6-3EE452302DB1}"/>
              </a:ext>
            </a:extLst>
          </p:cNvPr>
          <p:cNvSpPr txBox="1"/>
          <p:nvPr/>
        </p:nvSpPr>
        <p:spPr>
          <a:xfrm>
            <a:off x="258825" y="1929665"/>
            <a:ext cx="2280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가까운 정비소를 방문하거나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자동차 전문가와의 상담을 추천합니다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41" name="모서리가 둥근 직사각형 185">
            <a:extLst>
              <a:ext uri="{FF2B5EF4-FFF2-40B4-BE49-F238E27FC236}">
                <a16:creationId xmlns:a16="http://schemas.microsoft.com/office/drawing/2014/main" id="{48765B8A-7A28-6767-7C23-F9D20938D96D}"/>
              </a:ext>
            </a:extLst>
          </p:cNvPr>
          <p:cNvSpPr/>
          <p:nvPr/>
        </p:nvSpPr>
        <p:spPr>
          <a:xfrm>
            <a:off x="891836" y="3880226"/>
            <a:ext cx="982037" cy="193949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/>
              <a:t>고장코드 삭제하기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7AEDADE-084D-034F-09A3-4522D4F677D6}"/>
              </a:ext>
            </a:extLst>
          </p:cNvPr>
          <p:cNvSpPr txBox="1"/>
          <p:nvPr/>
        </p:nvSpPr>
        <p:spPr>
          <a:xfrm>
            <a:off x="2904652" y="1605611"/>
            <a:ext cx="2103947" cy="276999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고장코드 </a:t>
            </a:r>
            <a:r>
              <a:rPr lang="en-US" altLang="ko-KR" sz="12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개가 발견되었습니다</a:t>
            </a:r>
            <a:r>
              <a:rPr lang="en-US" altLang="ko-KR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85B113-02C1-5B4F-D89F-D23C571209A3}"/>
              </a:ext>
            </a:extLst>
          </p:cNvPr>
          <p:cNvSpPr txBox="1"/>
          <p:nvPr/>
        </p:nvSpPr>
        <p:spPr>
          <a:xfrm>
            <a:off x="2901795" y="2285146"/>
            <a:ext cx="2106804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P0300</a:t>
            </a:r>
          </a:p>
          <a:p>
            <a:pPr>
              <a:spcBef>
                <a:spcPts val="600"/>
              </a:spcBef>
            </a:pP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실린더 무작위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불특정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실화 감지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BC4B56-5015-246C-D812-D3BCD3268969}"/>
              </a:ext>
            </a:extLst>
          </p:cNvPr>
          <p:cNvSpPr txBox="1"/>
          <p:nvPr/>
        </p:nvSpPr>
        <p:spPr>
          <a:xfrm>
            <a:off x="2901795" y="2819290"/>
            <a:ext cx="2106804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P0420</a:t>
            </a:r>
          </a:p>
          <a:p>
            <a:pPr>
              <a:spcBef>
                <a:spcPts val="600"/>
              </a:spcBef>
            </a:pP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촉매 변환기 효율 저하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B320BF-5101-BAA7-0D48-BB145A56CF46}"/>
              </a:ext>
            </a:extLst>
          </p:cNvPr>
          <p:cNvSpPr txBox="1"/>
          <p:nvPr/>
        </p:nvSpPr>
        <p:spPr>
          <a:xfrm>
            <a:off x="2901795" y="3349758"/>
            <a:ext cx="2106804" cy="4770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P0113</a:t>
            </a:r>
          </a:p>
          <a:p>
            <a:pPr>
              <a:spcBef>
                <a:spcPts val="600"/>
              </a:spcBef>
            </a:pP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흡기 공기 온도 센서 회로 고전압 입력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1978F0-A832-2BB6-F8F1-FBCD34003173}"/>
              </a:ext>
            </a:extLst>
          </p:cNvPr>
          <p:cNvSpPr txBox="1"/>
          <p:nvPr/>
        </p:nvSpPr>
        <p:spPr>
          <a:xfrm>
            <a:off x="2814895" y="1929665"/>
            <a:ext cx="2280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가까운 정비소를 방문하거나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자동차 전문가와의 상담을 추천합니다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E98EE0DD-7E5D-21CC-8024-AD8F6FE34DAC}"/>
              </a:ext>
            </a:extLst>
          </p:cNvPr>
          <p:cNvSpPr/>
          <p:nvPr/>
        </p:nvSpPr>
        <p:spPr>
          <a:xfrm>
            <a:off x="4828933" y="2507075"/>
            <a:ext cx="122400" cy="1224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X</a:t>
            </a: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33424377-6E13-A39C-6840-F69A8FFE0803}"/>
              </a:ext>
            </a:extLst>
          </p:cNvPr>
          <p:cNvSpPr/>
          <p:nvPr/>
        </p:nvSpPr>
        <p:spPr>
          <a:xfrm>
            <a:off x="4828933" y="3001928"/>
            <a:ext cx="122400" cy="1224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X</a:t>
            </a: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173E7F6B-DC77-BC1A-04A2-29436DAF1ED6}"/>
              </a:ext>
            </a:extLst>
          </p:cNvPr>
          <p:cNvSpPr/>
          <p:nvPr/>
        </p:nvSpPr>
        <p:spPr>
          <a:xfrm>
            <a:off x="4828933" y="3527085"/>
            <a:ext cx="122400" cy="1224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X</a:t>
            </a:r>
          </a:p>
        </p:txBody>
      </p:sp>
      <p:sp>
        <p:nvSpPr>
          <p:cNvPr id="50" name="도형">
            <a:extLst>
              <a:ext uri="{FF2B5EF4-FFF2-40B4-BE49-F238E27FC236}">
                <a16:creationId xmlns:a16="http://schemas.microsoft.com/office/drawing/2014/main" id="{9F4328F1-810E-5A37-B4EA-F1E8A518F0EC}"/>
              </a:ext>
            </a:extLst>
          </p:cNvPr>
          <p:cNvSpPr/>
          <p:nvPr/>
        </p:nvSpPr>
        <p:spPr>
          <a:xfrm>
            <a:off x="2992802" y="1781090"/>
            <a:ext cx="1890003" cy="14552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4" y="0"/>
                </a:moveTo>
                <a:lnTo>
                  <a:pt x="19606" y="0"/>
                </a:lnTo>
                <a:cubicBezTo>
                  <a:pt x="20707" y="0"/>
                  <a:pt x="21600" y="556"/>
                  <a:pt x="21600" y="1241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241"/>
                </a:lnTo>
                <a:cubicBezTo>
                  <a:pt x="0" y="556"/>
                  <a:pt x="893" y="0"/>
                  <a:pt x="199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3175" cap="flat">
            <a:solidFill>
              <a:srgbClr val="BFBFBF"/>
            </a:solidFill>
            <a:prstDash val="solid"/>
            <a:round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algn="ctr" defTabSz="685800"/>
            <a:endParaRPr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12840D3-B41A-21E9-DC86-5C21C333EF1E}"/>
              </a:ext>
            </a:extLst>
          </p:cNvPr>
          <p:cNvSpPr txBox="1"/>
          <p:nvPr/>
        </p:nvSpPr>
        <p:spPr>
          <a:xfrm>
            <a:off x="3007059" y="1992756"/>
            <a:ext cx="18900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pc="-50" dirty="0">
                <a:latin typeface="+mn-ea"/>
                <a:ea typeface="맑은 고딕" panose="020B0503020000020004" pitchFamily="50" charset="-127"/>
              </a:rPr>
              <a:t>원인은 해결하셨습니까</a:t>
            </a:r>
            <a:r>
              <a:rPr lang="en-US" altLang="ko-KR" sz="900" spc="-50" dirty="0">
                <a:latin typeface="+mn-ea"/>
                <a:ea typeface="맑은 고딕" panose="020B0503020000020004" pitchFamily="50" charset="-127"/>
              </a:rPr>
              <a:t>?</a:t>
            </a:r>
          </a:p>
          <a:p>
            <a:pPr algn="ctr"/>
            <a:endParaRPr lang="en-US" altLang="ko-KR" sz="900" spc="-50" dirty="0">
              <a:latin typeface="+mn-ea"/>
              <a:ea typeface="맑은 고딕" panose="020B0503020000020004" pitchFamily="50" charset="-127"/>
            </a:endParaRPr>
          </a:p>
          <a:p>
            <a:pPr algn="ctr"/>
            <a:r>
              <a:rPr lang="ko-KR" altLang="en-US" sz="900" spc="-50" dirty="0">
                <a:latin typeface="+mn-ea"/>
                <a:ea typeface="맑은 고딕" panose="020B0503020000020004" pitchFamily="50" charset="-127"/>
              </a:rPr>
              <a:t>원인 해결 없이 고장코드를 삭제하면 문제가 재발할 수 있습니다</a:t>
            </a:r>
            <a:r>
              <a:rPr lang="en-US" altLang="ko-KR" sz="900" spc="-50" dirty="0">
                <a:latin typeface="+mn-ea"/>
                <a:ea typeface="맑은 고딕" panose="020B0503020000020004" pitchFamily="50" charset="-127"/>
              </a:rPr>
              <a:t>.</a:t>
            </a:r>
            <a:endParaRPr lang="ko-KR" altLang="en-US" sz="900" spc="-50" dirty="0">
              <a:latin typeface="+mn-ea"/>
              <a:ea typeface="맑은 고딕" panose="020B0503020000020004" pitchFamily="50" charset="-127"/>
            </a:endParaRPr>
          </a:p>
        </p:txBody>
      </p:sp>
      <p:sp>
        <p:nvSpPr>
          <p:cNvPr id="53" name="모서리가 둥근 직사각형 185">
            <a:extLst>
              <a:ext uri="{FF2B5EF4-FFF2-40B4-BE49-F238E27FC236}">
                <a16:creationId xmlns:a16="http://schemas.microsoft.com/office/drawing/2014/main" id="{D9CBACB3-E3F4-1C00-3713-FFF6AC0EF872}"/>
              </a:ext>
            </a:extLst>
          </p:cNvPr>
          <p:cNvSpPr/>
          <p:nvPr/>
        </p:nvSpPr>
        <p:spPr>
          <a:xfrm>
            <a:off x="3702405" y="2849166"/>
            <a:ext cx="470795" cy="193949"/>
          </a:xfrm>
          <a:prstGeom prst="roundRect">
            <a:avLst>
              <a:gd name="adj" fmla="val 44623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>
                <a:solidFill>
                  <a:schemeClr val="bg1"/>
                </a:solidFill>
              </a:rPr>
              <a:t>확인</a:t>
            </a:r>
          </a:p>
        </p:txBody>
      </p:sp>
    </p:spTree>
    <p:extLst>
      <p:ext uri="{BB962C8B-B14F-4D97-AF65-F5344CB8AC3E}">
        <p14:creationId xmlns:p14="http://schemas.microsoft.com/office/powerpoint/2010/main" val="2803131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E4123-7D61-454F-DA6F-D2DB70EFD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E6CB929A-ECFA-7191-FFC2-77F98E35C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9681304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2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489F027A-BDA6-C2B8-0475-302991AD4942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dirty="0"/>
              <a:t>AI </a:t>
            </a:r>
            <a:r>
              <a:rPr lang="ko-KR" altLang="en-US" dirty="0"/>
              <a:t>차량진단 안내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33645568-2932-7918-269C-95A8A21FC3EA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8C0E6E3D-392D-D0F0-4273-8D5A096D1AD8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0A8C6596-EC84-28EC-0DB7-EA3ABC49A701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altLang="ko-KR" dirty="0"/>
              <a:t>AI </a:t>
            </a:r>
            <a:r>
              <a:rPr lang="ko-KR" altLang="en-US" dirty="0"/>
              <a:t>차량진단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7FEB4E2B-66E4-E602-ED8E-D83BAD3F1D20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A94F068-84A3-00E1-A582-2F332E7C103F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63249C8-0F14-91C4-BAB4-2837996C4AF8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F06580-ED1C-0ECB-4EA6-6A8026DB53E3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23EBBC-CABC-3E59-A873-4422E3A3F605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576CE5-3B8F-0859-9F37-66D059A635AD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7F1584-DB28-14B0-520B-EC50CFA4EE98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en-US" altLang="ko-KR" dirty="0"/>
                <a:t>AI</a:t>
              </a:r>
            </a:p>
            <a:p>
              <a:r>
                <a:rPr lang="ko-KR" altLang="en-US" dirty="0"/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ACF01E3-B023-74F9-0308-D0B9F2A22F3B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 </a:t>
            </a: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차량진단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300E40-852B-3CDE-08AB-155FBB277E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A213D4-B733-E503-4D02-570FEA6A453D}"/>
              </a:ext>
            </a:extLst>
          </p:cNvPr>
          <p:cNvSpPr txBox="1"/>
          <p:nvPr/>
        </p:nvSpPr>
        <p:spPr>
          <a:xfrm>
            <a:off x="258825" y="1577086"/>
            <a:ext cx="228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팩트박스만의 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AI </a:t>
            </a:r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데이터 분석 기법을 통해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차량의 이상여부를 진단합니다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5BAED5-3C56-11E0-F9BE-874DDBCEA8A1}"/>
              </a:ext>
            </a:extLst>
          </p:cNvPr>
          <p:cNvSpPr txBox="1"/>
          <p:nvPr/>
        </p:nvSpPr>
        <p:spPr>
          <a:xfrm>
            <a:off x="258825" y="1978136"/>
            <a:ext cx="2280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차량을 진단하기 위해서는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팩트박스 장착 이후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최소 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개월 이상 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그리고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총 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</a:t>
            </a:r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시간 이상의 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 데이터가 필요합니다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4" name="그림 3" descr="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61CC2C-4818-47B4-24C1-A070277FD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9098" y="2746975"/>
            <a:ext cx="295747" cy="295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27B41C-96D5-456D-005C-48261EC9CC50}"/>
              </a:ext>
            </a:extLst>
          </p:cNvPr>
          <p:cNvSpPr txBox="1"/>
          <p:nvPr/>
        </p:nvSpPr>
        <p:spPr>
          <a:xfrm>
            <a:off x="634694" y="2819542"/>
            <a:ext cx="873161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2025</a:t>
            </a:r>
            <a:r>
              <a:rPr kumimoji="1" lang="ko-KR" altLang="en-US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kumimoji="1" lang="ko-KR" altLang="en-US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kumimoji="1" lang="ko-KR" altLang="en-US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  </a:t>
            </a: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endParaRPr kumimoji="1" lang="ko-KR" altLang="en-US" sz="7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6" name="그림 5" descr="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FA9E07D-5B30-3614-674A-0221E5EA7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9701" y="2746975"/>
            <a:ext cx="295747" cy="2957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AC0931-A7A6-B35B-B9A5-1DBD1930E0D0}"/>
              </a:ext>
            </a:extLst>
          </p:cNvPr>
          <p:cNvSpPr txBox="1"/>
          <p:nvPr/>
        </p:nvSpPr>
        <p:spPr>
          <a:xfrm>
            <a:off x="1602832" y="2819542"/>
            <a:ext cx="873161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2025</a:t>
            </a:r>
            <a:r>
              <a:rPr kumimoji="1" lang="ko-KR" altLang="en-US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</a:t>
            </a: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kumimoji="1" lang="ko-KR" altLang="en-US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kumimoji="1" lang="ko-KR" altLang="en-US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</a:t>
            </a:r>
            <a:r>
              <a:rPr kumimoji="1" lang="en-US" altLang="ko-KR" sz="700" dirty="0"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kumimoji="1" lang="ko-KR" altLang="en-US" sz="700" dirty="0"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모서리가 둥근 직사각형 185">
            <a:extLst>
              <a:ext uri="{FF2B5EF4-FFF2-40B4-BE49-F238E27FC236}">
                <a16:creationId xmlns:a16="http://schemas.microsoft.com/office/drawing/2014/main" id="{F949C577-B0B4-5473-404F-4B6FF4380C69}"/>
              </a:ext>
            </a:extLst>
          </p:cNvPr>
          <p:cNvSpPr/>
          <p:nvPr/>
        </p:nvSpPr>
        <p:spPr>
          <a:xfrm>
            <a:off x="643638" y="3237797"/>
            <a:ext cx="1510978" cy="255903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/>
              <a:t>AI </a:t>
            </a:r>
            <a:r>
              <a:rPr lang="ko-KR" altLang="en-US" sz="800" dirty="0"/>
              <a:t>차량 진단하기</a:t>
            </a:r>
          </a:p>
        </p:txBody>
      </p:sp>
    </p:spTree>
    <p:extLst>
      <p:ext uri="{BB962C8B-B14F-4D97-AF65-F5344CB8AC3E}">
        <p14:creationId xmlns:p14="http://schemas.microsoft.com/office/powerpoint/2010/main" val="635135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36">
            <a:extLst>
              <a:ext uri="{FF2B5EF4-FFF2-40B4-BE49-F238E27FC236}">
                <a16:creationId xmlns:a16="http://schemas.microsoft.com/office/drawing/2014/main" id="{C7159429-4799-20E2-A54F-CDB028F30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615159"/>
              </p:ext>
            </p:extLst>
          </p:nvPr>
        </p:nvGraphicFramePr>
        <p:xfrm>
          <a:off x="205580" y="627019"/>
          <a:ext cx="8793166" cy="1297944"/>
        </p:xfrm>
        <a:graphic>
          <a:graphicData uri="http://schemas.openxmlformats.org/drawingml/2006/table">
            <a:tbl>
              <a:tblPr/>
              <a:tblGrid>
                <a:gridCol w="81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0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50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53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3707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Date</a:t>
                      </a: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Ver.</a:t>
                      </a: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History </a:t>
                      </a: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Description</a:t>
                      </a: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Page</a:t>
                      </a: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Author</a:t>
                      </a: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920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2025-07-31</a:t>
                      </a: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0.1</a:t>
                      </a: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최초</a:t>
                      </a:r>
                      <a:r>
                        <a:rPr kumimoji="1" lang="en-US" altLang="ko-K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 </a:t>
                      </a:r>
                      <a:r>
                        <a:rPr kumimoji="1" lang="ko-KR" altLang="en-US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sym typeface="Wingdings 3" pitchFamily="18" charset="2"/>
                        </a:rPr>
                        <a:t>작성</a:t>
                      </a: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Text" lastClr="000000">
                          <a:lumMod val="65000"/>
                          <a:lumOff val="3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920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68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920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688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920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745454"/>
                  </a:ext>
                </a:extLst>
              </a:tr>
              <a:tr h="142920"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1545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03091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54636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0618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57727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09272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160819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12364" algn="l" defTabSz="903091" rtl="0" eaLnBrk="1" latinLnBrk="1" hangingPunct="1">
                        <a:defRPr sz="1814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sym typeface="Wingdings 3" pitchFamily="18" charset="2"/>
                      </a:endParaRPr>
                    </a:p>
                  </a:txBody>
                  <a:tcPr marL="68580" marR="68580" marT="34304" marB="34304" anchor="ctr" horzOverflow="overflow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161621"/>
                  </a:ext>
                </a:extLst>
              </a:tr>
            </a:tbl>
          </a:graphicData>
        </a:graphic>
      </p:graphicFrame>
      <p:sp>
        <p:nvSpPr>
          <p:cNvPr id="3" name="내용 개체 틀 1">
            <a:extLst>
              <a:ext uri="{FF2B5EF4-FFF2-40B4-BE49-F238E27FC236}">
                <a16:creationId xmlns:a16="http://schemas.microsoft.com/office/drawing/2014/main" id="{A5314BC0-4749-583F-0C07-97AF3B942F6C}"/>
              </a:ext>
            </a:extLst>
          </p:cNvPr>
          <p:cNvSpPr txBox="1">
            <a:spLocks/>
          </p:cNvSpPr>
          <p:nvPr/>
        </p:nvSpPr>
        <p:spPr bwMode="auto">
          <a:xfrm>
            <a:off x="251222" y="0"/>
            <a:ext cx="3760797" cy="33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C5442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Autofit/>
          </a:bodyPr>
          <a:lstStyle>
            <a:lvl1pPr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336699"/>
              </a:buClr>
              <a:buFont typeface="Wingdings" pitchFamily="2" charset="2"/>
              <a:defRPr kumimoji="1" sz="1400" b="1">
                <a:solidFill>
                  <a:srgbClr val="111111"/>
                </a:solidFill>
                <a:latin typeface="+mn-lt"/>
                <a:ea typeface="+mn-ea"/>
                <a:cs typeface="+mn-cs"/>
              </a:defRPr>
            </a:lvl1pPr>
            <a:lvl2pPr marL="296855" indent="-144459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Char char="•"/>
              <a:defRPr kumimoji="1" sz="1400" b="1">
                <a:solidFill>
                  <a:srgbClr val="111111"/>
                </a:solidFill>
                <a:latin typeface="+mn-lt"/>
                <a:ea typeface="+mn-ea"/>
              </a:defRPr>
            </a:lvl2pPr>
            <a:lvl3pPr marL="641335" indent="-165096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Font typeface="맑은 고딕" pitchFamily="50" charset="-127"/>
              <a:buChar char="-"/>
              <a:defRPr kumimoji="1" sz="1200" b="1">
                <a:solidFill>
                  <a:srgbClr val="111111"/>
                </a:solidFill>
                <a:latin typeface="+mn-lt"/>
                <a:ea typeface="+mn-ea"/>
              </a:defRPr>
            </a:lvl3pPr>
            <a:lvl4pPr marL="925490" indent="-176209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Font typeface="맑은 고딕" pitchFamily="50" charset="-127"/>
              <a:buChar char="-"/>
              <a:defRPr kumimoji="1" sz="1100" b="1">
                <a:solidFill>
                  <a:srgbClr val="111111"/>
                </a:solidFill>
                <a:latin typeface="+mn-lt"/>
                <a:ea typeface="+mn-ea"/>
              </a:defRPr>
            </a:lvl4pPr>
            <a:lvl5pPr marL="1244569" indent="-187321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Font typeface="맑은 고딕" pitchFamily="50" charset="-127"/>
              <a:buChar char="-"/>
              <a:defRPr kumimoji="1" sz="1000" b="1">
                <a:solidFill>
                  <a:srgbClr val="111111"/>
                </a:solidFill>
                <a:latin typeface="+mn-lt"/>
                <a:ea typeface="+mn-ea"/>
              </a:defRPr>
            </a:lvl5pPr>
            <a:lvl6pPr marL="1701757" indent="-187321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38CAD"/>
              </a:buClr>
              <a:buFont typeface="맑은 고딕" pitchFamily="50" charset="-127"/>
              <a:buChar char="-"/>
              <a:defRPr kumimoji="1" sz="1000" b="1">
                <a:solidFill>
                  <a:srgbClr val="111111"/>
                </a:solidFill>
                <a:latin typeface="+mn-lt"/>
                <a:ea typeface="+mn-ea"/>
              </a:defRPr>
            </a:lvl6pPr>
            <a:lvl7pPr marL="2158946" indent="-187321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38CAD"/>
              </a:buClr>
              <a:buFont typeface="맑은 고딕" pitchFamily="50" charset="-127"/>
              <a:buChar char="-"/>
              <a:defRPr kumimoji="1" sz="1000" b="1">
                <a:solidFill>
                  <a:srgbClr val="111111"/>
                </a:solidFill>
                <a:latin typeface="+mn-lt"/>
                <a:ea typeface="+mn-ea"/>
              </a:defRPr>
            </a:lvl7pPr>
            <a:lvl8pPr marL="2616135" indent="-187321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38CAD"/>
              </a:buClr>
              <a:buFont typeface="맑은 고딕" pitchFamily="50" charset="-127"/>
              <a:buChar char="-"/>
              <a:defRPr kumimoji="1" sz="1000" b="1">
                <a:solidFill>
                  <a:srgbClr val="111111"/>
                </a:solidFill>
                <a:latin typeface="+mn-lt"/>
                <a:ea typeface="+mn-ea"/>
              </a:defRPr>
            </a:lvl8pPr>
            <a:lvl9pPr marL="3073323" indent="-187321" algn="just" rtl="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638CAD"/>
              </a:buClr>
              <a:buFont typeface="맑은 고딕" pitchFamily="50" charset="-127"/>
              <a:buChar char="-"/>
              <a:defRPr kumimoji="1" sz="1000" b="1">
                <a:solidFill>
                  <a:srgbClr val="111111"/>
                </a:solidFill>
                <a:latin typeface="+mn-lt"/>
                <a:ea typeface="+mn-ea"/>
              </a:defRPr>
            </a:lvl9pPr>
          </a:lstStyle>
          <a:p>
            <a:pPr algn="l" latinLnBrk="1">
              <a:lnSpc>
                <a:spcPct val="90000"/>
              </a:lnSpc>
              <a:spcBef>
                <a:spcPts val="750"/>
              </a:spcBef>
            </a:pPr>
            <a:r>
              <a:rPr lang="ko-KR" altLang="en-US" sz="900" kern="1200" dirty="0">
                <a:solidFill>
                  <a:schemeClr val="tx1"/>
                </a:solidFill>
                <a:latin typeface="맑은 고딕" panose="020B0503020000020004" pitchFamily="50" charset="-127"/>
              </a:rPr>
              <a:t>개정 이력</a:t>
            </a:r>
          </a:p>
        </p:txBody>
      </p:sp>
    </p:spTree>
    <p:extLst>
      <p:ext uri="{BB962C8B-B14F-4D97-AF65-F5344CB8AC3E}">
        <p14:creationId xmlns:p14="http://schemas.microsoft.com/office/powerpoint/2010/main" val="1548280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696A-B54D-D36F-E92E-9CFA47A7C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E61C6E39-1AAF-A927-8348-228BEEDED5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8857741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D70E9BB8-FFE7-C3D3-2E02-F55EECB9A1AA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altLang="ko-KR" dirty="0"/>
              <a:t>AI </a:t>
            </a:r>
            <a:r>
              <a:rPr lang="ko-KR" altLang="en-US" dirty="0"/>
              <a:t>차량진단 </a:t>
            </a:r>
            <a:r>
              <a:rPr lang="en-US" altLang="ko-KR" dirty="0"/>
              <a:t>– </a:t>
            </a:r>
            <a:r>
              <a:rPr lang="ko-KR" altLang="en-US" dirty="0"/>
              <a:t>탐색 및 결과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D0060755-C3A3-C4BA-DD4E-446B93B8D53E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DED9801D-99B2-A291-6BF9-5EFC7E6ADBE7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1E79EDAB-42EB-347B-1264-91B0AF5EE516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altLang="ko-KR" dirty="0"/>
              <a:t>AI </a:t>
            </a:r>
            <a:r>
              <a:rPr lang="ko-KR" altLang="en-US" dirty="0"/>
              <a:t>차량진단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157FEDA9-1D8C-D8C2-81B7-4E5875EC0F3D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79E2BA6-B997-925E-1C9C-F7C2D54367A2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2A9BBD-8F62-C13F-86E0-010AA84B51D9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297361-2C6C-B8FD-138B-16AC4C0F1BC5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C9A797-5FC5-7A74-8245-B2AD3914F543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5D7998-11DA-B17F-ED8A-B175ACCBBB36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1BD5BE-8EBD-8BEA-84D0-6899E250EAB4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en-US" altLang="ko-KR" dirty="0"/>
                <a:t>AI</a:t>
              </a:r>
            </a:p>
            <a:p>
              <a:r>
                <a:rPr lang="ko-KR" altLang="en-US" dirty="0"/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3A1C5EA-DC7F-B619-6E2E-9DDB324B3920}"/>
              </a:ext>
            </a:extLst>
          </p:cNvPr>
          <p:cNvSpPr txBox="1"/>
          <p:nvPr/>
        </p:nvSpPr>
        <p:spPr>
          <a:xfrm>
            <a:off x="754591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 </a:t>
            </a: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차량진단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D4256DD-B8AC-CCE1-3C47-8A7B0D83387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9AE2F6-2F45-1D6E-5736-FA0EB1758432}"/>
              </a:ext>
            </a:extLst>
          </p:cNvPr>
          <p:cNvSpPr txBox="1"/>
          <p:nvPr/>
        </p:nvSpPr>
        <p:spPr>
          <a:xfrm>
            <a:off x="348582" y="1605611"/>
            <a:ext cx="2103947" cy="170681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데이터가 </a:t>
            </a:r>
            <a:endParaRPr lang="en-US" altLang="ko-KR" sz="10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처리되고 있는</a:t>
            </a:r>
            <a:endParaRPr lang="en-US" altLang="ko-KR" sz="10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느낌을 주는</a:t>
            </a:r>
            <a:endParaRPr lang="en-US" altLang="ko-KR" sz="10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1000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이미지</a:t>
            </a:r>
            <a:endParaRPr lang="en-US" altLang="ko-KR" sz="10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08F5BDB-F018-BAF0-83B9-19F8C1833E09}"/>
              </a:ext>
            </a:extLst>
          </p:cNvPr>
          <p:cNvGrpSpPr/>
          <p:nvPr/>
        </p:nvGrpSpPr>
        <p:grpSpPr>
          <a:xfrm>
            <a:off x="650227" y="3629396"/>
            <a:ext cx="1530000" cy="43200"/>
            <a:chOff x="433473" y="2948346"/>
            <a:chExt cx="1530000" cy="43200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9892AE2A-7FDC-BF3E-E70B-8A9D37DE0CC2}"/>
                </a:ext>
              </a:extLst>
            </p:cNvPr>
            <p:cNvSpPr/>
            <p:nvPr/>
          </p:nvSpPr>
          <p:spPr>
            <a:xfrm>
              <a:off x="433473" y="2948346"/>
              <a:ext cx="1530000" cy="432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vert="horz" wrap="none" lIns="54000" tIns="27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05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E075939D-EC72-43C8-9695-D97BCE5CE8A8}"/>
                </a:ext>
              </a:extLst>
            </p:cNvPr>
            <p:cNvSpPr/>
            <p:nvPr/>
          </p:nvSpPr>
          <p:spPr>
            <a:xfrm>
              <a:off x="433473" y="2948346"/>
              <a:ext cx="648000" cy="4320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ffectLst/>
          </p:spPr>
          <p:txBody>
            <a:bodyPr vert="horz" wrap="none" lIns="54000" tIns="2700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05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F1E822E-6220-58E6-33F2-08C4588D5E73}"/>
              </a:ext>
            </a:extLst>
          </p:cNvPr>
          <p:cNvSpPr txBox="1"/>
          <p:nvPr/>
        </p:nvSpPr>
        <p:spPr>
          <a:xfrm>
            <a:off x="242553" y="3722364"/>
            <a:ext cx="228060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차량의 이상여부를 분석 중입니다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… (40%)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64A9A77-6E9A-32C6-7E3C-85F107F2B660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6BF377D-AB12-E9B1-3D6B-F326E2910DCA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26" name="Status Bar Background">
              <a:extLst>
                <a:ext uri="{FF2B5EF4-FFF2-40B4-BE49-F238E27FC236}">
                  <a16:creationId xmlns:a16="http://schemas.microsoft.com/office/drawing/2014/main" id="{A86184B6-A91E-8FF3-C83E-3242CF537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27" name="WLAN Strength">
              <a:extLst>
                <a:ext uri="{FF2B5EF4-FFF2-40B4-BE49-F238E27FC236}">
                  <a16:creationId xmlns:a16="http://schemas.microsoft.com/office/drawing/2014/main" id="{D54B2C1C-6A76-86B0-5738-30CCFF882C5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28" name="Battery">
              <a:extLst>
                <a:ext uri="{FF2B5EF4-FFF2-40B4-BE49-F238E27FC236}">
                  <a16:creationId xmlns:a16="http://schemas.microsoft.com/office/drawing/2014/main" id="{626C6F6A-7911-2D6F-38D1-9DFEF7A3BA4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29" name="Signal Strength">
              <a:extLst>
                <a:ext uri="{FF2B5EF4-FFF2-40B4-BE49-F238E27FC236}">
                  <a16:creationId xmlns:a16="http://schemas.microsoft.com/office/drawing/2014/main" id="{D3DED61E-E644-C21D-9A1B-DD405234630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30" name="Battery Label">
              <a:extLst>
                <a:ext uri="{FF2B5EF4-FFF2-40B4-BE49-F238E27FC236}">
                  <a16:creationId xmlns:a16="http://schemas.microsoft.com/office/drawing/2014/main" id="{877F1C0F-D325-4B43-953A-A62A9F8ADDDB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59CA8CB-566F-2065-A484-5B3D344C3A3C}"/>
              </a:ext>
            </a:extLst>
          </p:cNvPr>
          <p:cNvGrpSpPr/>
          <p:nvPr/>
        </p:nvGrpSpPr>
        <p:grpSpPr>
          <a:xfrm>
            <a:off x="2813600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B7C31A8-ABDE-BB36-D627-ACF502348EBC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300EB19-36D4-197B-4548-02BCDF90557E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1469007-1EDE-F70F-4B61-FFFE9E710249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7C2EAE2-A901-8E17-1473-55E4546DBD30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ED14E72-77BA-9936-4A32-C66B211BB99A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en-US" altLang="ko-KR" dirty="0"/>
                <a:t>AI</a:t>
              </a:r>
            </a:p>
            <a:p>
              <a:r>
                <a:rPr lang="ko-KR" altLang="en-US" dirty="0"/>
                <a:t>차량진단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0B26206-AAB0-79F3-A666-759BAA46E287}"/>
              </a:ext>
            </a:extLst>
          </p:cNvPr>
          <p:cNvSpPr txBox="1"/>
          <p:nvPr/>
        </p:nvSpPr>
        <p:spPr>
          <a:xfrm>
            <a:off x="3293973" y="1088512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 </a:t>
            </a: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차량진단 결과</a:t>
            </a:r>
          </a:p>
        </p:txBody>
      </p:sp>
      <p:pic>
        <p:nvPicPr>
          <p:cNvPr id="39" name="그림 38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23A0346-62FB-3015-61F7-CCF3ACB0820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80158" y="1048054"/>
            <a:ext cx="327136" cy="32713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6661889-EAA9-323A-17C4-BAB0D9BFBF34}"/>
              </a:ext>
            </a:extLst>
          </p:cNvPr>
          <p:cNvSpPr txBox="1"/>
          <p:nvPr/>
        </p:nvSpPr>
        <p:spPr>
          <a:xfrm>
            <a:off x="2864791" y="1088512"/>
            <a:ext cx="2786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endParaRPr kumimoji="1" lang="ko-KR" altLang="en-US" sz="1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DE482E-0FD6-8772-BDD6-E688A570A189}"/>
              </a:ext>
            </a:extLst>
          </p:cNvPr>
          <p:cNvSpPr txBox="1"/>
          <p:nvPr/>
        </p:nvSpPr>
        <p:spPr>
          <a:xfrm>
            <a:off x="2828589" y="2007518"/>
            <a:ext cx="22583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AI </a:t>
            </a:r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진단 결과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</a:p>
          <a:p>
            <a:pPr algn="ctr"/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선택하신 기간 동안의 차량 센서 데이터에서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그 이전과는 다른 패턴의 데이터가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발견되지 않았습니다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1422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6E9AD-371A-F96E-46DE-E28CA4299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94E4C513-B2F2-D1F8-5BA2-D9124EE7B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105585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9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851045AA-83F5-ECFE-6C5B-5D8173056774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altLang="ko-KR" dirty="0"/>
              <a:t>AI </a:t>
            </a:r>
            <a:r>
              <a:rPr lang="ko-KR" altLang="en-US" dirty="0"/>
              <a:t>차량 진단 결과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65B19EDC-4F2A-3708-56F5-6FD7C721AB82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218012DA-EC72-8D1E-A8D1-2E7E9F5F53D6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5D0F6693-7072-6BF2-A5C1-4F56372B272D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altLang="ko-KR" dirty="0"/>
              <a:t>AI </a:t>
            </a:r>
            <a:r>
              <a:rPr lang="ko-KR" altLang="en-US" dirty="0"/>
              <a:t>차량진단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06090DB4-9BEF-AD76-085B-4787DF3EFAEA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0D845D3-FC00-93D1-C356-E48BCD799281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67893-36DC-0FE6-D0BB-C4F01019F814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DFC102-233D-B9D3-865B-0CC8DD6E32C2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A29C7E-008D-29C9-033B-727D42CB2F7F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D846E4-32EF-0FCE-ACD6-517F4D9E5ACB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E822E15-4376-B9FC-50EF-655EFB33DDD0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en-US" altLang="ko-KR" dirty="0"/>
                <a:t>AI</a:t>
              </a:r>
            </a:p>
            <a:p>
              <a:r>
                <a:rPr lang="ko-KR" altLang="en-US" dirty="0"/>
                <a:t>차량진단</a:t>
              </a:r>
            </a:p>
          </p:txBody>
        </p:sp>
      </p:grp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2D36ADA-0D4B-1BCC-C04C-A29DAC3340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29677D1-EBC9-FD4A-562F-4D90A8B27CB1}"/>
              </a:ext>
            </a:extLst>
          </p:cNvPr>
          <p:cNvSpPr txBox="1"/>
          <p:nvPr/>
        </p:nvSpPr>
        <p:spPr>
          <a:xfrm>
            <a:off x="722926" y="1077796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AI </a:t>
            </a: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차량진단 결과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9F3399-E0EB-BD16-1793-F97E23B1AE16}"/>
              </a:ext>
            </a:extLst>
          </p:cNvPr>
          <p:cNvSpPr txBox="1"/>
          <p:nvPr/>
        </p:nvSpPr>
        <p:spPr>
          <a:xfrm>
            <a:off x="293744" y="1077796"/>
            <a:ext cx="2786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endParaRPr kumimoji="1" lang="ko-KR" altLang="en-US" sz="1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E0796-EAC2-6B93-C00E-D3A0F56C3487}"/>
              </a:ext>
            </a:extLst>
          </p:cNvPr>
          <p:cNvSpPr txBox="1"/>
          <p:nvPr/>
        </p:nvSpPr>
        <p:spPr>
          <a:xfrm>
            <a:off x="348582" y="1605611"/>
            <a:ext cx="2103947" cy="33855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차량 센서 데이터에서 </a:t>
            </a:r>
            <a:endParaRPr lang="en-US" altLang="ko-KR" sz="800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건의 특이점을 탐색되었습니다</a:t>
            </a:r>
            <a:r>
              <a:rPr lang="en-US" altLang="ko-KR" sz="8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C186EF-DFDD-472E-2418-6F78B44ED546}"/>
              </a:ext>
            </a:extLst>
          </p:cNvPr>
          <p:cNvSpPr txBox="1"/>
          <p:nvPr/>
        </p:nvSpPr>
        <p:spPr>
          <a:xfrm>
            <a:off x="258825" y="1966001"/>
            <a:ext cx="2280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가까운 정비소를 방문하거나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자동차 전문가와의 상담을 추천합니다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0524A-2647-F656-A0C2-6F261A842B49}"/>
              </a:ext>
            </a:extLst>
          </p:cNvPr>
          <p:cNvSpPr txBox="1"/>
          <p:nvPr/>
        </p:nvSpPr>
        <p:spPr>
          <a:xfrm>
            <a:off x="345725" y="2345706"/>
            <a:ext cx="2106804" cy="2462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l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</a:t>
            </a:r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센서와 </a:t>
            </a:r>
            <a:r>
              <a:rPr lang="en-US" altLang="ko-KR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D</a:t>
            </a:r>
            <a:r>
              <a:rPr lang="ko-KR" altLang="en-US" sz="10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센서 값의 연관성 </a:t>
            </a:r>
            <a:endParaRPr lang="en-US" altLang="ko-KR" sz="10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2E5DAAC8-575B-78DA-8155-BA8551F78D35}"/>
              </a:ext>
            </a:extLst>
          </p:cNvPr>
          <p:cNvCxnSpPr/>
          <p:nvPr/>
        </p:nvCxnSpPr>
        <p:spPr bwMode="auto">
          <a:xfrm>
            <a:off x="490506" y="3930103"/>
            <a:ext cx="1877406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69F04EEB-70E2-0936-6D9D-8DA3E47D4948}"/>
              </a:ext>
            </a:extLst>
          </p:cNvPr>
          <p:cNvCxnSpPr/>
          <p:nvPr/>
        </p:nvCxnSpPr>
        <p:spPr bwMode="auto">
          <a:xfrm flipV="1">
            <a:off x="490506" y="2670532"/>
            <a:ext cx="0" cy="1259571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41">
            <a:extLst>
              <a:ext uri="{FF2B5EF4-FFF2-40B4-BE49-F238E27FC236}">
                <a16:creationId xmlns:a16="http://schemas.microsoft.com/office/drawing/2014/main" id="{121FB822-4229-C56F-D16A-04484D8DEF2D}"/>
              </a:ext>
            </a:extLst>
          </p:cNvPr>
          <p:cNvSpPr/>
          <p:nvPr/>
        </p:nvSpPr>
        <p:spPr bwMode="auto">
          <a:xfrm rot="20249985">
            <a:off x="525341" y="3249595"/>
            <a:ext cx="1801472" cy="347751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7F767E68-91FE-E7B0-8EDA-64BD47F7A7FE}"/>
              </a:ext>
            </a:extLst>
          </p:cNvPr>
          <p:cNvSpPr/>
          <p:nvPr/>
        </p:nvSpPr>
        <p:spPr bwMode="auto">
          <a:xfrm rot="19565184">
            <a:off x="474589" y="3127427"/>
            <a:ext cx="1776845" cy="333709"/>
          </a:xfrm>
          <a:prstGeom prst="ellipse">
            <a:avLst/>
          </a:prstGeom>
          <a:solidFill>
            <a:schemeClr val="accent1">
              <a:lumMod val="90000"/>
              <a:alpha val="70000"/>
            </a:schemeClr>
          </a:solidFill>
          <a:ln>
            <a:noFill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4734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63E37-53D9-34BF-2087-62BE41E6A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C086586B-B1E7-940B-F5AE-4D8C0F739D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5993496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241F0CC5-2F5A-A999-4933-4AFDD7B48CB3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altLang="ko-KR" dirty="0"/>
              <a:t>My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4A191EDD-3C90-16F0-15C7-BF3A50C0F25D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EEFC486F-7041-2B4F-CC3F-61EDDBFED9A3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1AA0B020-8C24-6285-161C-AF8025C2B8D6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en-US" dirty="0"/>
              <a:t>My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EEAAD15C-3937-5D47-E63B-C4F417452C55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06D9432-2DA3-ABC2-AF9C-E55A81E23E8B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943FB8-A690-5021-3CE3-C67A1CBDA677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954A5B-8351-DF6D-F55F-295D93F5A0B7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E1A2CA-469B-8AA3-4BB4-7064210B1557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48E762-890F-C802-24CA-CF70E58493FB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188F97-4427-01CA-98C6-11940DD0C659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en-US" altLang="ko-KR" dirty="0"/>
                <a:t>AI</a:t>
              </a:r>
            </a:p>
            <a:p>
              <a:r>
                <a:rPr lang="ko-KR" altLang="en-US" dirty="0"/>
                <a:t>차량진단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5AECB55-E212-8508-614C-7F18F8F32E3B}"/>
              </a:ext>
            </a:extLst>
          </p:cNvPr>
          <p:cNvSpPr txBox="1"/>
          <p:nvPr/>
        </p:nvSpPr>
        <p:spPr>
          <a:xfrm>
            <a:off x="722926" y="1077796"/>
            <a:ext cx="1215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My</a:t>
            </a:r>
            <a:endParaRPr kumimoji="1" lang="ko-KR" altLang="en-US" sz="1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6A049B-580A-8E20-1A7D-BB23557205B9}"/>
              </a:ext>
            </a:extLst>
          </p:cNvPr>
          <p:cNvSpPr txBox="1"/>
          <p:nvPr/>
        </p:nvSpPr>
        <p:spPr>
          <a:xfrm>
            <a:off x="293744" y="1077796"/>
            <a:ext cx="2786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endParaRPr kumimoji="1" lang="ko-KR" altLang="en-US" sz="1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">
            <a:extLst>
              <a:ext uri="{FF2B5EF4-FFF2-40B4-BE49-F238E27FC236}">
                <a16:creationId xmlns:a16="http://schemas.microsoft.com/office/drawing/2014/main" id="{CDA12D6D-CFBF-1411-A67E-91E83CEA0371}"/>
              </a:ext>
            </a:extLst>
          </p:cNvPr>
          <p:cNvSpPr/>
          <p:nvPr/>
        </p:nvSpPr>
        <p:spPr>
          <a:xfrm>
            <a:off x="348583" y="1525290"/>
            <a:ext cx="2074321" cy="317398"/>
          </a:xfrm>
          <a:prstGeom prst="roundRect">
            <a:avLst>
              <a:gd name="adj" fmla="val 24969"/>
            </a:avLst>
          </a:prstGeom>
          <a:solidFill>
            <a:srgbClr val="D9D9D9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defTabSz="685800">
              <a:defRPr sz="6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800" dirty="0"/>
              <a:t>내 정보</a:t>
            </a:r>
            <a:endParaRPr sz="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B32CC9-D49E-1B2C-AC0E-9F7F27103FE3}"/>
              </a:ext>
            </a:extLst>
          </p:cNvPr>
          <p:cNvSpPr txBox="1"/>
          <p:nvPr/>
        </p:nvSpPr>
        <p:spPr>
          <a:xfrm>
            <a:off x="2042785" y="1581618"/>
            <a:ext cx="3324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</a:p>
        </p:txBody>
      </p:sp>
      <p:sp>
        <p:nvSpPr>
          <p:cNvPr id="24" name="모서리가 둥근 직사각형">
            <a:extLst>
              <a:ext uri="{FF2B5EF4-FFF2-40B4-BE49-F238E27FC236}">
                <a16:creationId xmlns:a16="http://schemas.microsoft.com/office/drawing/2014/main" id="{607E59EB-CC59-F473-E093-593C7F816257}"/>
              </a:ext>
            </a:extLst>
          </p:cNvPr>
          <p:cNvSpPr/>
          <p:nvPr/>
        </p:nvSpPr>
        <p:spPr>
          <a:xfrm>
            <a:off x="348583" y="1899016"/>
            <a:ext cx="2074321" cy="317398"/>
          </a:xfrm>
          <a:prstGeom prst="roundRect">
            <a:avLst>
              <a:gd name="adj" fmla="val 24969"/>
            </a:avLst>
          </a:prstGeom>
          <a:solidFill>
            <a:srgbClr val="D9D9D9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defTabSz="685800">
              <a:defRPr sz="6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800" dirty="0"/>
              <a:t>연결설정</a:t>
            </a:r>
            <a:endParaRPr sz="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74A19C-B979-2087-CD87-895BEA910A2B}"/>
              </a:ext>
            </a:extLst>
          </p:cNvPr>
          <p:cNvSpPr txBox="1"/>
          <p:nvPr/>
        </p:nvSpPr>
        <p:spPr>
          <a:xfrm>
            <a:off x="2042785" y="1955344"/>
            <a:ext cx="3324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</a:p>
        </p:txBody>
      </p:sp>
      <p:sp>
        <p:nvSpPr>
          <p:cNvPr id="26" name="모서리가 둥근 직사각형">
            <a:extLst>
              <a:ext uri="{FF2B5EF4-FFF2-40B4-BE49-F238E27FC236}">
                <a16:creationId xmlns:a16="http://schemas.microsoft.com/office/drawing/2014/main" id="{FB8B8255-B8C5-C739-29D9-F2E1FB52331D}"/>
              </a:ext>
            </a:extLst>
          </p:cNvPr>
          <p:cNvSpPr/>
          <p:nvPr/>
        </p:nvSpPr>
        <p:spPr>
          <a:xfrm>
            <a:off x="348583" y="2275345"/>
            <a:ext cx="2074321" cy="317398"/>
          </a:xfrm>
          <a:prstGeom prst="roundRect">
            <a:avLst>
              <a:gd name="adj" fmla="val 24969"/>
            </a:avLst>
          </a:prstGeom>
          <a:solidFill>
            <a:srgbClr val="D9D9D9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defTabSz="685800">
              <a:defRPr sz="6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800" dirty="0"/>
              <a:t>문의하기</a:t>
            </a:r>
            <a:endParaRPr sz="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6D88FD-89D0-A6B0-E401-01673EA3CE06}"/>
              </a:ext>
            </a:extLst>
          </p:cNvPr>
          <p:cNvSpPr txBox="1"/>
          <p:nvPr/>
        </p:nvSpPr>
        <p:spPr>
          <a:xfrm>
            <a:off x="2042785" y="2331673"/>
            <a:ext cx="3324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</a:p>
        </p:txBody>
      </p:sp>
      <p:sp>
        <p:nvSpPr>
          <p:cNvPr id="28" name="모서리가 둥근 직사각형">
            <a:extLst>
              <a:ext uri="{FF2B5EF4-FFF2-40B4-BE49-F238E27FC236}">
                <a16:creationId xmlns:a16="http://schemas.microsoft.com/office/drawing/2014/main" id="{8299DAA5-3AFD-7E22-5278-748368A6C364}"/>
              </a:ext>
            </a:extLst>
          </p:cNvPr>
          <p:cNvSpPr/>
          <p:nvPr/>
        </p:nvSpPr>
        <p:spPr>
          <a:xfrm>
            <a:off x="348583" y="2649071"/>
            <a:ext cx="2074321" cy="317398"/>
          </a:xfrm>
          <a:prstGeom prst="roundRect">
            <a:avLst>
              <a:gd name="adj" fmla="val 24969"/>
            </a:avLst>
          </a:prstGeom>
          <a:solidFill>
            <a:srgbClr val="D9D9D9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defTabSz="685800">
              <a:defRPr sz="6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800" dirty="0"/>
              <a:t>자주 묻는 질문</a:t>
            </a:r>
            <a:endParaRPr sz="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A59935-EBE2-F1F4-321A-D0CE56A72EB6}"/>
              </a:ext>
            </a:extLst>
          </p:cNvPr>
          <p:cNvSpPr txBox="1"/>
          <p:nvPr/>
        </p:nvSpPr>
        <p:spPr>
          <a:xfrm>
            <a:off x="2042785" y="2705399"/>
            <a:ext cx="3324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</a:p>
        </p:txBody>
      </p:sp>
      <p:sp>
        <p:nvSpPr>
          <p:cNvPr id="30" name="모서리가 둥근 직사각형">
            <a:extLst>
              <a:ext uri="{FF2B5EF4-FFF2-40B4-BE49-F238E27FC236}">
                <a16:creationId xmlns:a16="http://schemas.microsoft.com/office/drawing/2014/main" id="{659F1A4A-C3CC-AABB-31AD-5AC9AA7EC54A}"/>
              </a:ext>
            </a:extLst>
          </p:cNvPr>
          <p:cNvSpPr/>
          <p:nvPr/>
        </p:nvSpPr>
        <p:spPr>
          <a:xfrm>
            <a:off x="348583" y="3026670"/>
            <a:ext cx="2074321" cy="317398"/>
          </a:xfrm>
          <a:prstGeom prst="roundRect">
            <a:avLst>
              <a:gd name="adj" fmla="val 24969"/>
            </a:avLst>
          </a:prstGeom>
          <a:solidFill>
            <a:srgbClr val="D9D9D9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defTabSz="685800">
              <a:defRPr sz="6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800" dirty="0"/>
              <a:t>주행기록 다운로드</a:t>
            </a:r>
            <a:endParaRPr sz="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A99DCF-0D08-C546-25B1-EA1B1E393751}"/>
              </a:ext>
            </a:extLst>
          </p:cNvPr>
          <p:cNvSpPr txBox="1"/>
          <p:nvPr/>
        </p:nvSpPr>
        <p:spPr>
          <a:xfrm>
            <a:off x="2042785" y="3082998"/>
            <a:ext cx="33249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184715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/>
          <p:cNvGraphicFramePr/>
          <p:nvPr>
            <p:extLst>
              <p:ext uri="{D42A27DB-BD31-4B8C-83A1-F6EECF244321}">
                <p14:modId xmlns:p14="http://schemas.microsoft.com/office/powerpoint/2010/main" val="3416853172"/>
              </p:ext>
            </p:extLst>
          </p:nvPr>
        </p:nvGraphicFramePr>
        <p:xfrm>
          <a:off x="6724884" y="495014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243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0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/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소셜 로그인</a:t>
            </a:r>
            <a:endParaRPr dirty="0"/>
          </a:p>
        </p:txBody>
      </p:sp>
      <p:sp>
        <p:nvSpPr>
          <p:cNvPr id="2035" name="TextBox 63"/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D4D91AE1-FC68-60B2-6C87-EBB629531C7A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2D1F17EA-105A-124C-EB1F-39DABEFBFCC9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로그인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9F647889-10D9-3BD3-039D-A21A8A913C96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pic>
        <p:nvPicPr>
          <p:cNvPr id="4" name="그림 3" descr="폰트, 그래픽, 로고, 그래픽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87E46E-2AC6-E069-A881-EAA5A182B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2" y="1283403"/>
            <a:ext cx="1561605" cy="351882"/>
          </a:xfrm>
          <a:prstGeom prst="rect">
            <a:avLst/>
          </a:prstGeom>
        </p:spPr>
      </p:pic>
      <p:pic>
        <p:nvPicPr>
          <p:cNvPr id="7" name="그림 6" descr="텍스트, 스크린샷, 폰트, 로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609B69-95FF-95DE-EAAE-A73522E6E2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7" t="37377" r="24599" b="40212"/>
          <a:stretch>
            <a:fillRect/>
          </a:stretch>
        </p:blipFill>
        <p:spPr>
          <a:xfrm>
            <a:off x="606896" y="3844479"/>
            <a:ext cx="1599821" cy="285009"/>
          </a:xfrm>
          <a:prstGeom prst="rect">
            <a:avLst/>
          </a:prstGeom>
        </p:spPr>
      </p:pic>
      <p:pic>
        <p:nvPicPr>
          <p:cNvPr id="8" name="그림 7" descr="텍스트, 스크린샷, 폰트, 로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79BA783-E73B-0BEC-46DC-770C9B819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3" t="69421" r="26235" b="11903"/>
          <a:stretch>
            <a:fillRect/>
          </a:stretch>
        </p:blipFill>
        <p:spPr>
          <a:xfrm>
            <a:off x="606897" y="4230427"/>
            <a:ext cx="1599820" cy="237507"/>
          </a:xfrm>
          <a:prstGeom prst="rect">
            <a:avLst/>
          </a:prstGeom>
        </p:spPr>
      </p:pic>
      <p:pic>
        <p:nvPicPr>
          <p:cNvPr id="9" name="그림 8" descr="텍스트, 스크린샷, 폰트, 로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8EE84FF-82B6-6C8C-15A8-E96BF6D43F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1" t="10691" r="25085" b="70633"/>
          <a:stretch>
            <a:fillRect/>
          </a:stretch>
        </p:blipFill>
        <p:spPr>
          <a:xfrm>
            <a:off x="606896" y="3485218"/>
            <a:ext cx="1599821" cy="23750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2" name="모서리가 둥근 직사각형 141">
            <a:extLst>
              <a:ext uri="{FF2B5EF4-FFF2-40B4-BE49-F238E27FC236}">
                <a16:creationId xmlns:a16="http://schemas.microsoft.com/office/drawing/2014/main" id="{B9A1563A-C062-7BD7-EB69-11DF11B65BDC}"/>
              </a:ext>
            </a:extLst>
          </p:cNvPr>
          <p:cNvSpPr/>
          <p:nvPr/>
        </p:nvSpPr>
        <p:spPr>
          <a:xfrm>
            <a:off x="561665" y="1962512"/>
            <a:ext cx="1728000" cy="1123588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900" b="1" spc="-53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AI </a:t>
            </a:r>
            <a:r>
              <a:rPr kumimoji="1" lang="ko-KR" altLang="en-US" sz="900" b="1" spc="-53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데이터로 더 안전하게</a:t>
            </a:r>
            <a:endParaRPr kumimoji="1" lang="en-US" altLang="ko-KR" sz="700" spc="-53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700" spc="-53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700" spc="-53" dirty="0">
              <a:solidFill>
                <a:srgbClr val="000000"/>
              </a:solidFill>
              <a:ea typeface="맑은 고딕" panose="020B0503020000020004" pitchFamily="50" charset="-127"/>
            </a:endParaRP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700" spc="-53" dirty="0">
                <a:solidFill>
                  <a:srgbClr val="000000"/>
                </a:solidFill>
                <a:ea typeface="맑은 고딕" panose="020B0503020000020004" pitchFamily="50" charset="-127"/>
              </a:rPr>
              <a:t>스마트한 차량 관리</a:t>
            </a:r>
            <a:r>
              <a:rPr kumimoji="1" lang="en-US" altLang="ko-KR" sz="700" spc="-53" dirty="0">
                <a:solidFill>
                  <a:srgbClr val="000000"/>
                </a:solidFill>
                <a:ea typeface="맑은 고딕" panose="020B0503020000020004" pitchFamily="50" charset="-127"/>
              </a:rPr>
              <a:t>,</a:t>
            </a: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700" spc="-53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지금 시작합니다</a:t>
            </a:r>
            <a:r>
              <a:rPr kumimoji="1" lang="en-US" altLang="ko-KR" sz="700" spc="-53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700" spc="-53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spc="-53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19B82C2B-56EE-FD6D-AE4C-5FF2CFC8E6BD}"/>
              </a:ext>
            </a:extLst>
          </p:cNvPr>
          <p:cNvSpPr/>
          <p:nvPr/>
        </p:nvSpPr>
        <p:spPr bwMode="auto">
          <a:xfrm>
            <a:off x="1655230" y="2320108"/>
            <a:ext cx="494441" cy="494441"/>
          </a:xfrm>
          <a:prstGeom prst="ellipse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7200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600" kern="1200" dirty="0">
                <a:solidFill>
                  <a:srgbClr val="FFFFFF">
                    <a:lumMod val="65000"/>
                  </a:srgb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image</a:t>
            </a:r>
            <a:endParaRPr kumimoji="1" lang="ko-KR" altLang="en-US" sz="600" kern="1200" dirty="0">
              <a:solidFill>
                <a:srgbClr val="FFFFFF">
                  <a:lumMod val="65000"/>
                </a:srgbClr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09A61B63-0D4D-DDC3-C406-0C4CC020376E}"/>
              </a:ext>
            </a:extLst>
          </p:cNvPr>
          <p:cNvCxnSpPr/>
          <p:nvPr/>
        </p:nvCxnSpPr>
        <p:spPr bwMode="auto">
          <a:xfrm>
            <a:off x="2591182" y="1395663"/>
            <a:ext cx="879929" cy="0"/>
          </a:xfrm>
          <a:prstGeom prst="straightConnector1">
            <a:avLst/>
          </a:prstGeom>
          <a:ln w="3175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F08A950-FDE8-D926-6453-84DB124D0095}"/>
              </a:ext>
            </a:extLst>
          </p:cNvPr>
          <p:cNvSpPr txBox="1"/>
          <p:nvPr/>
        </p:nvSpPr>
        <p:spPr>
          <a:xfrm>
            <a:off x="3783932" y="1124953"/>
            <a:ext cx="21717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900" dirty="0"/>
              <a:t>회원가입 전 약관 확인 및 동의</a:t>
            </a:r>
            <a:endParaRPr lang="en-US" altLang="ko-KR" sz="900" dirty="0"/>
          </a:p>
          <a:p>
            <a:pPr marL="228600" indent="-228600">
              <a:buAutoNum type="arabicPeriod"/>
            </a:pPr>
            <a:r>
              <a:rPr lang="ko-KR" altLang="en-US" sz="900" dirty="0"/>
              <a:t>각각의 소셜 로그인 플랫폼의 가이드에 따라 회원가입 진행</a:t>
            </a:r>
            <a:endParaRPr lang="en-US" altLang="ko-KR" sz="900" dirty="0"/>
          </a:p>
        </p:txBody>
      </p:sp>
      <p:sp>
        <p:nvSpPr>
          <p:cNvPr id="6" name="모서리가 둥근 직사각형 185">
            <a:extLst>
              <a:ext uri="{FF2B5EF4-FFF2-40B4-BE49-F238E27FC236}">
                <a16:creationId xmlns:a16="http://schemas.microsoft.com/office/drawing/2014/main" id="{540E480E-1FB0-2A2C-6A79-2151BA87ED30}"/>
              </a:ext>
            </a:extLst>
          </p:cNvPr>
          <p:cNvSpPr/>
          <p:nvPr/>
        </p:nvSpPr>
        <p:spPr>
          <a:xfrm>
            <a:off x="606897" y="3169515"/>
            <a:ext cx="1599820" cy="193949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/>
              <a:t>약관 확인 및 동의</a:t>
            </a:r>
            <a:endParaRPr lang="ko-KR" altLang="en-US" sz="600" dirty="0"/>
          </a:p>
        </p:txBody>
      </p:sp>
    </p:spTree>
    <p:extLst>
      <p:ext uri="{BB962C8B-B14F-4D97-AF65-F5344CB8AC3E}">
        <p14:creationId xmlns:p14="http://schemas.microsoft.com/office/powerpoint/2010/main" val="239046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423A6-0197-0F2D-FA98-48508BD04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E568E932-AB72-2D90-3ACE-1F98051CFBD1}"/>
              </a:ext>
            </a:extLst>
          </p:cNvPr>
          <p:cNvGraphicFramePr/>
          <p:nvPr/>
        </p:nvGraphicFramePr>
        <p:xfrm>
          <a:off x="6724884" y="495014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243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0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1C4BAEB1-77CA-F71F-CDB9-8574E08DE1C3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내 차 정보 입력하기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49184BE8-C84A-8DCB-B77C-B33A413A2BA5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BAC83F1F-450B-0A99-CEDA-1C108C6A4E02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575F6C73-8136-AE2F-263B-EEB0906A7898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차량 정보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C44568B8-C42A-1E88-6BD7-C949DDC70232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pic>
        <p:nvPicPr>
          <p:cNvPr id="4" name="그림 3" descr="폰트, 그래픽, 로고, 그래픽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DC6DE3A-3B5E-3C58-0B29-7691CDF96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2" y="1283403"/>
            <a:ext cx="1561605" cy="3518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1547BD-CFF2-6B83-D442-01B1392DBA8E}"/>
              </a:ext>
            </a:extLst>
          </p:cNvPr>
          <p:cNvSpPr txBox="1"/>
          <p:nvPr/>
        </p:nvSpPr>
        <p:spPr>
          <a:xfrm>
            <a:off x="264696" y="1867221"/>
            <a:ext cx="225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정확한 데이터 제공을 위해</a:t>
            </a:r>
            <a:endParaRPr lang="en-US" altLang="ko-KR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차량 정보를 입력해 주세요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" name="모서리가 둥근 직사각형 185">
            <a:extLst>
              <a:ext uri="{FF2B5EF4-FFF2-40B4-BE49-F238E27FC236}">
                <a16:creationId xmlns:a16="http://schemas.microsoft.com/office/drawing/2014/main" id="{2BBA15A2-DF82-683A-33F6-373DDEC282CB}"/>
              </a:ext>
            </a:extLst>
          </p:cNvPr>
          <p:cNvSpPr/>
          <p:nvPr/>
        </p:nvSpPr>
        <p:spPr>
          <a:xfrm>
            <a:off x="360172" y="2439788"/>
            <a:ext cx="830954" cy="306066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/>
              <a:t>제조사</a:t>
            </a:r>
            <a:endParaRPr lang="ko-KR" altLang="en-US" sz="800" dirty="0"/>
          </a:p>
        </p:txBody>
      </p:sp>
      <p:sp>
        <p:nvSpPr>
          <p:cNvPr id="11" name="모서리가 둥근 직사각형 185">
            <a:extLst>
              <a:ext uri="{FF2B5EF4-FFF2-40B4-BE49-F238E27FC236}">
                <a16:creationId xmlns:a16="http://schemas.microsoft.com/office/drawing/2014/main" id="{76BF817C-32AA-FFA9-0DB5-2E12E6A9EAE5}"/>
              </a:ext>
            </a:extLst>
          </p:cNvPr>
          <p:cNvSpPr/>
          <p:nvPr/>
        </p:nvSpPr>
        <p:spPr>
          <a:xfrm>
            <a:off x="1251283" y="2439788"/>
            <a:ext cx="1130969" cy="306066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입력하기</a:t>
            </a:r>
          </a:p>
        </p:txBody>
      </p:sp>
      <p:sp>
        <p:nvSpPr>
          <p:cNvPr id="15" name="모서리가 둥근 직사각형 185">
            <a:extLst>
              <a:ext uri="{FF2B5EF4-FFF2-40B4-BE49-F238E27FC236}">
                <a16:creationId xmlns:a16="http://schemas.microsoft.com/office/drawing/2014/main" id="{96D4A9BA-F773-3C7D-D0FF-3763C57CC960}"/>
              </a:ext>
            </a:extLst>
          </p:cNvPr>
          <p:cNvSpPr/>
          <p:nvPr/>
        </p:nvSpPr>
        <p:spPr>
          <a:xfrm>
            <a:off x="360172" y="2796056"/>
            <a:ext cx="830954" cy="306066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차종</a:t>
            </a:r>
          </a:p>
        </p:txBody>
      </p:sp>
      <p:sp>
        <p:nvSpPr>
          <p:cNvPr id="18" name="모서리가 둥근 직사각형 185">
            <a:extLst>
              <a:ext uri="{FF2B5EF4-FFF2-40B4-BE49-F238E27FC236}">
                <a16:creationId xmlns:a16="http://schemas.microsoft.com/office/drawing/2014/main" id="{AF33A727-BCDF-12D6-3AD0-9A69D8B8E4A7}"/>
              </a:ext>
            </a:extLst>
          </p:cNvPr>
          <p:cNvSpPr/>
          <p:nvPr/>
        </p:nvSpPr>
        <p:spPr>
          <a:xfrm>
            <a:off x="1251283" y="2796056"/>
            <a:ext cx="1130969" cy="306066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입력하기</a:t>
            </a:r>
          </a:p>
        </p:txBody>
      </p:sp>
      <p:sp>
        <p:nvSpPr>
          <p:cNvPr id="19" name="모서리가 둥근 직사각형 185">
            <a:extLst>
              <a:ext uri="{FF2B5EF4-FFF2-40B4-BE49-F238E27FC236}">
                <a16:creationId xmlns:a16="http://schemas.microsoft.com/office/drawing/2014/main" id="{A955BE9B-9405-0814-864A-F0A7CF52A9D0}"/>
              </a:ext>
            </a:extLst>
          </p:cNvPr>
          <p:cNvSpPr/>
          <p:nvPr/>
        </p:nvSpPr>
        <p:spPr>
          <a:xfrm>
            <a:off x="360172" y="3152324"/>
            <a:ext cx="830954" cy="306066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연료</a:t>
            </a:r>
          </a:p>
        </p:txBody>
      </p:sp>
      <p:sp>
        <p:nvSpPr>
          <p:cNvPr id="20" name="모서리가 둥근 직사각형 185">
            <a:extLst>
              <a:ext uri="{FF2B5EF4-FFF2-40B4-BE49-F238E27FC236}">
                <a16:creationId xmlns:a16="http://schemas.microsoft.com/office/drawing/2014/main" id="{5706AB5C-97E1-3967-E8D7-663A3CD3129D}"/>
              </a:ext>
            </a:extLst>
          </p:cNvPr>
          <p:cNvSpPr/>
          <p:nvPr/>
        </p:nvSpPr>
        <p:spPr>
          <a:xfrm>
            <a:off x="1251283" y="3152324"/>
            <a:ext cx="1130969" cy="306066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입력하기</a:t>
            </a:r>
          </a:p>
        </p:txBody>
      </p:sp>
      <p:sp>
        <p:nvSpPr>
          <p:cNvPr id="23" name="모서리가 둥근 직사각형 185">
            <a:extLst>
              <a:ext uri="{FF2B5EF4-FFF2-40B4-BE49-F238E27FC236}">
                <a16:creationId xmlns:a16="http://schemas.microsoft.com/office/drawing/2014/main" id="{A26D7E7E-980B-B8F0-8998-1236A58D2FA6}"/>
              </a:ext>
            </a:extLst>
          </p:cNvPr>
          <p:cNvSpPr/>
          <p:nvPr/>
        </p:nvSpPr>
        <p:spPr>
          <a:xfrm>
            <a:off x="360172" y="3529279"/>
            <a:ext cx="830954" cy="306066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연식</a:t>
            </a:r>
          </a:p>
        </p:txBody>
      </p:sp>
      <p:sp>
        <p:nvSpPr>
          <p:cNvPr id="24" name="모서리가 둥근 직사각형 185">
            <a:extLst>
              <a:ext uri="{FF2B5EF4-FFF2-40B4-BE49-F238E27FC236}">
                <a16:creationId xmlns:a16="http://schemas.microsoft.com/office/drawing/2014/main" id="{7226DBB0-7E80-32F8-8B8A-904DF1B219A5}"/>
              </a:ext>
            </a:extLst>
          </p:cNvPr>
          <p:cNvSpPr/>
          <p:nvPr/>
        </p:nvSpPr>
        <p:spPr>
          <a:xfrm>
            <a:off x="1251283" y="3529279"/>
            <a:ext cx="1130969" cy="306066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/>
              <a:t>입력하기</a:t>
            </a:r>
          </a:p>
        </p:txBody>
      </p:sp>
    </p:spTree>
    <p:extLst>
      <p:ext uri="{BB962C8B-B14F-4D97-AF65-F5344CB8AC3E}">
        <p14:creationId xmlns:p14="http://schemas.microsoft.com/office/powerpoint/2010/main" val="496102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7CB8B-4AF1-C7FD-F725-C424A9828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D726684E-3C86-DD69-C04B-9E03FA6636AB}"/>
              </a:ext>
            </a:extLst>
          </p:cNvPr>
          <p:cNvGraphicFramePr/>
          <p:nvPr/>
        </p:nvGraphicFramePr>
        <p:xfrm>
          <a:off x="6724884" y="495014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243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 dirty="0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0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174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CA42B2BC-C9DA-A3A0-37AF-ACE0AE13B8FF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팩트박스 연결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095316F8-C944-EF02-1EE0-CF082CB41052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62A10725-AF7A-0898-E420-1CE089E7CF22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8E638538-2E0F-75FB-A34E-8EA2560405E5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팩트박스 연결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C7900DEE-9631-7E5A-3C37-210BDA808409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pic>
        <p:nvPicPr>
          <p:cNvPr id="4" name="그림 3" descr="폰트, 그래픽, 로고, 그래픽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8D40121-8DE8-8188-9317-7CADB99FC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2" y="1283403"/>
            <a:ext cx="1561605" cy="3518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3A29F0-4928-E7B9-0AC1-260715C79DDC}"/>
              </a:ext>
            </a:extLst>
          </p:cNvPr>
          <p:cNvSpPr txBox="1"/>
          <p:nvPr/>
        </p:nvSpPr>
        <p:spPr>
          <a:xfrm>
            <a:off x="264696" y="1867221"/>
            <a:ext cx="2255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팩트박스 연결하기</a:t>
            </a:r>
          </a:p>
        </p:txBody>
      </p:sp>
      <p:sp>
        <p:nvSpPr>
          <p:cNvPr id="11" name="모서리가 둥근 직사각형 185">
            <a:extLst>
              <a:ext uri="{FF2B5EF4-FFF2-40B4-BE49-F238E27FC236}">
                <a16:creationId xmlns:a16="http://schemas.microsoft.com/office/drawing/2014/main" id="{98E40FDB-3B05-D63B-AD28-D36FC6EF0D33}"/>
              </a:ext>
            </a:extLst>
          </p:cNvPr>
          <p:cNvSpPr/>
          <p:nvPr/>
        </p:nvSpPr>
        <p:spPr>
          <a:xfrm>
            <a:off x="474472" y="2265684"/>
            <a:ext cx="1805512" cy="230832"/>
          </a:xfrm>
          <a:prstGeom prst="roundRect">
            <a:avLst>
              <a:gd name="adj" fmla="val 4462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/>
              <a:t>Factbox DTG</a:t>
            </a:r>
            <a:endParaRPr lang="ko-KR" altLang="en-US" sz="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9106E9-E063-E01E-769F-0ADF38FBF680}"/>
              </a:ext>
            </a:extLst>
          </p:cNvPr>
          <p:cNvSpPr txBox="1"/>
          <p:nvPr/>
        </p:nvSpPr>
        <p:spPr>
          <a:xfrm>
            <a:off x="264696" y="2763574"/>
            <a:ext cx="2255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연결되었습니다</a:t>
            </a:r>
            <a:r>
              <a:rPr lang="en-US" altLang="ko-KR" sz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9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043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59B0-EF1D-FA2B-4DC8-F42C2C6B2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EB32D202-046C-9063-F91A-F4D871B814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459420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612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76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83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83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83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783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14783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831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F78C59CB-F4AE-4989-A2B0-4A70FDDB5695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대시보드 화면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80D7FD4D-C474-312D-D0AB-05F32264C857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98A1B504-DF3E-527F-796C-79987F39EB7E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AAAC88B9-E4A8-6C6E-B1C4-21F31305ECF7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대시보드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D472DE22-5CFE-1DE0-1837-472151682B2D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92D7003-C128-5885-CAE2-2645790CC84D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D0DE23-4C10-18B9-F9D0-568F22BCCD2C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9AF990-E265-66CB-3763-A35BD525B77E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A0F2F1-DF6F-0D28-9BE4-88D5EE5C0547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E097CD-A4F7-A0CA-54D7-D692A0396588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6AB67F-7555-ED92-D259-FA2E9D9DE400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21" name="모서리가 둥근 직사각형 141">
            <a:extLst>
              <a:ext uri="{FF2B5EF4-FFF2-40B4-BE49-F238E27FC236}">
                <a16:creationId xmlns:a16="http://schemas.microsoft.com/office/drawing/2014/main" id="{F1CFD6E7-2FA6-2941-4790-866794C21836}"/>
              </a:ext>
            </a:extLst>
          </p:cNvPr>
          <p:cNvSpPr/>
          <p:nvPr/>
        </p:nvSpPr>
        <p:spPr>
          <a:xfrm>
            <a:off x="402538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38km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8" name="모서리가 둥근 직사각형 141">
            <a:extLst>
              <a:ext uri="{FF2B5EF4-FFF2-40B4-BE49-F238E27FC236}">
                <a16:creationId xmlns:a16="http://schemas.microsoft.com/office/drawing/2014/main" id="{39FFB2C5-64F2-8DC2-6407-5B03FDC39AF0}"/>
              </a:ext>
            </a:extLst>
          </p:cNvPr>
          <p:cNvSpPr/>
          <p:nvPr/>
        </p:nvSpPr>
        <p:spPr>
          <a:xfrm>
            <a:off x="1461391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2025rpm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9" name="모서리가 둥근 직사각형 141">
            <a:extLst>
              <a:ext uri="{FF2B5EF4-FFF2-40B4-BE49-F238E27FC236}">
                <a16:creationId xmlns:a16="http://schemas.microsoft.com/office/drawing/2014/main" id="{2AB2A7EC-3627-AFD7-288E-16325AA47AB8}"/>
              </a:ext>
            </a:extLst>
          </p:cNvPr>
          <p:cNvSpPr/>
          <p:nvPr/>
        </p:nvSpPr>
        <p:spPr>
          <a:xfrm>
            <a:off x="402538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25</a:t>
            </a:r>
            <a:r>
              <a:rPr kumimoji="1" lang="ko-KR" altLang="en-US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</a:p>
        </p:txBody>
      </p:sp>
      <p:sp>
        <p:nvSpPr>
          <p:cNvPr id="30" name="모서리가 둥근 직사각형 141">
            <a:extLst>
              <a:ext uri="{FF2B5EF4-FFF2-40B4-BE49-F238E27FC236}">
                <a16:creationId xmlns:a16="http://schemas.microsoft.com/office/drawing/2014/main" id="{124CE774-D329-57D0-9BEE-44E320A85BBE}"/>
              </a:ext>
            </a:extLst>
          </p:cNvPr>
          <p:cNvSpPr/>
          <p:nvPr/>
        </p:nvSpPr>
        <p:spPr>
          <a:xfrm>
            <a:off x="1461391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8km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1" name="모서리가 둥근 직사각형 141">
            <a:extLst>
              <a:ext uri="{FF2B5EF4-FFF2-40B4-BE49-F238E27FC236}">
                <a16:creationId xmlns:a16="http://schemas.microsoft.com/office/drawing/2014/main" id="{64CF4B12-E926-4C58-59E7-649382923856}"/>
              </a:ext>
            </a:extLst>
          </p:cNvPr>
          <p:cNvSpPr/>
          <p:nvPr/>
        </p:nvSpPr>
        <p:spPr>
          <a:xfrm>
            <a:off x="402538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92℃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2" name="모서리가 둥근 직사각형 141">
            <a:extLst>
              <a:ext uri="{FF2B5EF4-FFF2-40B4-BE49-F238E27FC236}">
                <a16:creationId xmlns:a16="http://schemas.microsoft.com/office/drawing/2014/main" id="{B08B981B-A0F4-40D5-2B1B-AE8CD37040A4}"/>
              </a:ext>
            </a:extLst>
          </p:cNvPr>
          <p:cNvSpPr/>
          <p:nvPr/>
        </p:nvSpPr>
        <p:spPr>
          <a:xfrm>
            <a:off x="1461391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13.56V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E49C69-249F-BA15-267D-A3CCC4FE7B6A}"/>
              </a:ext>
            </a:extLst>
          </p:cNvPr>
          <p:cNvSpPr txBox="1"/>
          <p:nvPr/>
        </p:nvSpPr>
        <p:spPr>
          <a:xfrm>
            <a:off x="242554" y="1088512"/>
            <a:ext cx="2266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대시보드</a:t>
            </a:r>
          </a:p>
        </p:txBody>
      </p:sp>
      <p:sp>
        <p:nvSpPr>
          <p:cNvPr id="34" name="모서리가 둥근 직사각형 185">
            <a:extLst>
              <a:ext uri="{FF2B5EF4-FFF2-40B4-BE49-F238E27FC236}">
                <a16:creationId xmlns:a16="http://schemas.microsoft.com/office/drawing/2014/main" id="{F8B74F6B-4B3E-51A2-90C4-F57308D89FDC}"/>
              </a:ext>
            </a:extLst>
          </p:cNvPr>
          <p:cNvSpPr/>
          <p:nvPr/>
        </p:nvSpPr>
        <p:spPr>
          <a:xfrm>
            <a:off x="536549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속도</a:t>
            </a:r>
          </a:p>
        </p:txBody>
      </p:sp>
      <p:sp>
        <p:nvSpPr>
          <p:cNvPr id="37" name="모서리가 둥근 직사각형 185">
            <a:extLst>
              <a:ext uri="{FF2B5EF4-FFF2-40B4-BE49-F238E27FC236}">
                <a16:creationId xmlns:a16="http://schemas.microsoft.com/office/drawing/2014/main" id="{018AABA1-FD09-9B13-7CAE-C8CFE13FB5A5}"/>
              </a:ext>
            </a:extLst>
          </p:cNvPr>
          <p:cNvSpPr/>
          <p:nvPr/>
        </p:nvSpPr>
        <p:spPr>
          <a:xfrm>
            <a:off x="1570955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RPM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8" name="모서리가 둥근 직사각형 185">
            <a:extLst>
              <a:ext uri="{FF2B5EF4-FFF2-40B4-BE49-F238E27FC236}">
                <a16:creationId xmlns:a16="http://schemas.microsoft.com/office/drawing/2014/main" id="{93F201DA-4A7A-507E-DD87-A492E2CD93CC}"/>
              </a:ext>
            </a:extLst>
          </p:cNvPr>
          <p:cNvSpPr/>
          <p:nvPr/>
        </p:nvSpPr>
        <p:spPr>
          <a:xfrm>
            <a:off x="536549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>
                <a:solidFill>
                  <a:srgbClr val="000000"/>
                </a:solidFill>
                <a:latin typeface="맑은 고딕"/>
                <a:ea typeface="맑은 고딕"/>
              </a:rPr>
              <a:t>주행시간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9" name="모서리가 둥근 직사각형 185">
            <a:extLst>
              <a:ext uri="{FF2B5EF4-FFF2-40B4-BE49-F238E27FC236}">
                <a16:creationId xmlns:a16="http://schemas.microsoft.com/office/drawing/2014/main" id="{BAA26B52-5A7D-B73A-B673-6DE5398D11D5}"/>
              </a:ext>
            </a:extLst>
          </p:cNvPr>
          <p:cNvSpPr/>
          <p:nvPr/>
        </p:nvSpPr>
        <p:spPr>
          <a:xfrm>
            <a:off x="1570954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주행거리</a:t>
            </a:r>
          </a:p>
        </p:txBody>
      </p:sp>
      <p:sp>
        <p:nvSpPr>
          <p:cNvPr id="40" name="모서리가 둥근 직사각형 185">
            <a:extLst>
              <a:ext uri="{FF2B5EF4-FFF2-40B4-BE49-F238E27FC236}">
                <a16:creationId xmlns:a16="http://schemas.microsoft.com/office/drawing/2014/main" id="{A61FF931-0168-A314-F6C9-187D584AAEEC}"/>
              </a:ext>
            </a:extLst>
          </p:cNvPr>
          <p:cNvSpPr/>
          <p:nvPr/>
        </p:nvSpPr>
        <p:spPr>
          <a:xfrm>
            <a:off x="536549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냉각수온도</a:t>
            </a:r>
          </a:p>
        </p:txBody>
      </p:sp>
      <p:sp>
        <p:nvSpPr>
          <p:cNvPr id="41" name="모서리가 둥근 직사각형 185">
            <a:extLst>
              <a:ext uri="{FF2B5EF4-FFF2-40B4-BE49-F238E27FC236}">
                <a16:creationId xmlns:a16="http://schemas.microsoft.com/office/drawing/2014/main" id="{142BAB03-ADE9-68CB-0DB3-10AC4DFC06FC}"/>
              </a:ext>
            </a:extLst>
          </p:cNvPr>
          <p:cNvSpPr/>
          <p:nvPr/>
        </p:nvSpPr>
        <p:spPr>
          <a:xfrm>
            <a:off x="1570953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배터리전압</a:t>
            </a:r>
          </a:p>
        </p:txBody>
      </p:sp>
      <p:sp>
        <p:nvSpPr>
          <p:cNvPr id="42" name="타원 278">
            <a:extLst>
              <a:ext uri="{FF2B5EF4-FFF2-40B4-BE49-F238E27FC236}">
                <a16:creationId xmlns:a16="http://schemas.microsoft.com/office/drawing/2014/main" id="{BCFBBA3D-DA0F-5FD7-C7D3-C63102CC5E99}"/>
              </a:ext>
            </a:extLst>
          </p:cNvPr>
          <p:cNvSpPr/>
          <p:nvPr/>
        </p:nvSpPr>
        <p:spPr>
          <a:xfrm flipV="1">
            <a:off x="1305373" y="4025672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3" name="타원 278">
            <a:extLst>
              <a:ext uri="{FF2B5EF4-FFF2-40B4-BE49-F238E27FC236}">
                <a16:creationId xmlns:a16="http://schemas.microsoft.com/office/drawing/2014/main" id="{4DAD9C42-A357-152E-8984-3ED37C241C55}"/>
              </a:ext>
            </a:extLst>
          </p:cNvPr>
          <p:cNvSpPr/>
          <p:nvPr/>
        </p:nvSpPr>
        <p:spPr>
          <a:xfrm flipV="1">
            <a:off x="1421383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5" name="모서리가 둥근 직사각형 141">
            <a:extLst>
              <a:ext uri="{FF2B5EF4-FFF2-40B4-BE49-F238E27FC236}">
                <a16:creationId xmlns:a16="http://schemas.microsoft.com/office/drawing/2014/main" id="{C02C6DDA-A20F-4CF9-C372-67A3356F8E9B}"/>
              </a:ext>
            </a:extLst>
          </p:cNvPr>
          <p:cNvSpPr/>
          <p:nvPr/>
        </p:nvSpPr>
        <p:spPr>
          <a:xfrm>
            <a:off x="2964814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37.25%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6" name="모서리가 둥근 직사각형 141">
            <a:extLst>
              <a:ext uri="{FF2B5EF4-FFF2-40B4-BE49-F238E27FC236}">
                <a16:creationId xmlns:a16="http://schemas.microsoft.com/office/drawing/2014/main" id="{399C418C-2AF0-D809-4FAE-D19DF6E3905D}"/>
              </a:ext>
            </a:extLst>
          </p:cNvPr>
          <p:cNvSpPr/>
          <p:nvPr/>
        </p:nvSpPr>
        <p:spPr>
          <a:xfrm>
            <a:off x="4023667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16.08%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7" name="모서리가 둥근 직사각형 141">
            <a:extLst>
              <a:ext uri="{FF2B5EF4-FFF2-40B4-BE49-F238E27FC236}">
                <a16:creationId xmlns:a16="http://schemas.microsoft.com/office/drawing/2014/main" id="{397A6BA8-16AC-0921-7316-D26EC3FE3485}"/>
              </a:ext>
            </a:extLst>
          </p:cNvPr>
          <p:cNvSpPr/>
          <p:nvPr/>
        </p:nvSpPr>
        <p:spPr>
          <a:xfrm>
            <a:off x="2964814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22%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8" name="모서리가 둥근 직사각형 141">
            <a:extLst>
              <a:ext uri="{FF2B5EF4-FFF2-40B4-BE49-F238E27FC236}">
                <a16:creationId xmlns:a16="http://schemas.microsoft.com/office/drawing/2014/main" id="{C0A8C8BA-8031-C496-61FC-828BB8918A6E}"/>
              </a:ext>
            </a:extLst>
          </p:cNvPr>
          <p:cNvSpPr/>
          <p:nvPr/>
        </p:nvSpPr>
        <p:spPr>
          <a:xfrm>
            <a:off x="4023667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84kPa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9" name="모서리가 둥근 직사각형 141">
            <a:extLst>
              <a:ext uri="{FF2B5EF4-FFF2-40B4-BE49-F238E27FC236}">
                <a16:creationId xmlns:a16="http://schemas.microsoft.com/office/drawing/2014/main" id="{1A37A502-D8C5-EA93-D18F-B4836AB7F1B1}"/>
              </a:ext>
            </a:extLst>
          </p:cNvPr>
          <p:cNvSpPr/>
          <p:nvPr/>
        </p:nvSpPr>
        <p:spPr>
          <a:xfrm>
            <a:off x="2964814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57℃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0" name="모서리가 둥근 직사각형 141">
            <a:extLst>
              <a:ext uri="{FF2B5EF4-FFF2-40B4-BE49-F238E27FC236}">
                <a16:creationId xmlns:a16="http://schemas.microsoft.com/office/drawing/2014/main" id="{63B7A293-F5A6-C24B-4676-58C2B0C330BE}"/>
              </a:ext>
            </a:extLst>
          </p:cNvPr>
          <p:cNvSpPr/>
          <p:nvPr/>
        </p:nvSpPr>
        <p:spPr>
          <a:xfrm>
            <a:off x="4023667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13.56V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1" name="모서리가 둥근 직사각형 185">
            <a:extLst>
              <a:ext uri="{FF2B5EF4-FFF2-40B4-BE49-F238E27FC236}">
                <a16:creationId xmlns:a16="http://schemas.microsoft.com/office/drawing/2014/main" id="{529056FA-5132-E447-F2AB-E39F4A2012F3}"/>
              </a:ext>
            </a:extLst>
          </p:cNvPr>
          <p:cNvSpPr/>
          <p:nvPr/>
        </p:nvSpPr>
        <p:spPr>
          <a:xfrm>
            <a:off x="3098825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엔진부하량</a:t>
            </a:r>
          </a:p>
        </p:txBody>
      </p:sp>
      <p:sp>
        <p:nvSpPr>
          <p:cNvPr id="52" name="모서리가 둥근 직사각형 185">
            <a:extLst>
              <a:ext uri="{FF2B5EF4-FFF2-40B4-BE49-F238E27FC236}">
                <a16:creationId xmlns:a16="http://schemas.microsoft.com/office/drawing/2014/main" id="{0615AC2E-61DC-3F28-93BE-70C2F8CED519}"/>
              </a:ext>
            </a:extLst>
          </p:cNvPr>
          <p:cNvSpPr/>
          <p:nvPr/>
        </p:nvSpPr>
        <p:spPr>
          <a:xfrm>
            <a:off x="4133231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스로틀밸브</a:t>
            </a:r>
          </a:p>
        </p:txBody>
      </p:sp>
      <p:sp>
        <p:nvSpPr>
          <p:cNvPr id="53" name="모서리가 둥근 직사각형 185">
            <a:extLst>
              <a:ext uri="{FF2B5EF4-FFF2-40B4-BE49-F238E27FC236}">
                <a16:creationId xmlns:a16="http://schemas.microsoft.com/office/drawing/2014/main" id="{E07980D4-62CD-F5E3-DDA5-3FEA3072D34A}"/>
              </a:ext>
            </a:extLst>
          </p:cNvPr>
          <p:cNvSpPr/>
          <p:nvPr/>
        </p:nvSpPr>
        <p:spPr>
          <a:xfrm>
            <a:off x="3098825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가속페달</a:t>
            </a:r>
          </a:p>
        </p:txBody>
      </p:sp>
      <p:sp>
        <p:nvSpPr>
          <p:cNvPr id="54" name="모서리가 둥근 직사각형 185">
            <a:extLst>
              <a:ext uri="{FF2B5EF4-FFF2-40B4-BE49-F238E27FC236}">
                <a16:creationId xmlns:a16="http://schemas.microsoft.com/office/drawing/2014/main" id="{80C90E75-EE0F-6B99-D49C-5B0616535F1E}"/>
              </a:ext>
            </a:extLst>
          </p:cNvPr>
          <p:cNvSpPr/>
          <p:nvPr/>
        </p:nvSpPr>
        <p:spPr>
          <a:xfrm>
            <a:off x="4133230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MAP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55" name="모서리가 둥근 직사각형 185">
            <a:extLst>
              <a:ext uri="{FF2B5EF4-FFF2-40B4-BE49-F238E27FC236}">
                <a16:creationId xmlns:a16="http://schemas.microsoft.com/office/drawing/2014/main" id="{CBC3C0BE-E137-5C62-2521-7D072EB3E226}"/>
              </a:ext>
            </a:extLst>
          </p:cNvPr>
          <p:cNvSpPr/>
          <p:nvPr/>
        </p:nvSpPr>
        <p:spPr>
          <a:xfrm>
            <a:off x="3098825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흡기온도</a:t>
            </a:r>
          </a:p>
        </p:txBody>
      </p:sp>
      <p:sp>
        <p:nvSpPr>
          <p:cNvPr id="56" name="모서리가 둥근 직사각형 185">
            <a:extLst>
              <a:ext uri="{FF2B5EF4-FFF2-40B4-BE49-F238E27FC236}">
                <a16:creationId xmlns:a16="http://schemas.microsoft.com/office/drawing/2014/main" id="{D8558F23-71DE-5399-BFC1-60BE07C82260}"/>
              </a:ext>
            </a:extLst>
          </p:cNvPr>
          <p:cNvSpPr/>
          <p:nvPr/>
        </p:nvSpPr>
        <p:spPr>
          <a:xfrm>
            <a:off x="4133229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ECU</a:t>
            </a: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 전압</a:t>
            </a:r>
          </a:p>
        </p:txBody>
      </p:sp>
      <p:sp>
        <p:nvSpPr>
          <p:cNvPr id="57" name="타원 278">
            <a:extLst>
              <a:ext uri="{FF2B5EF4-FFF2-40B4-BE49-F238E27FC236}">
                <a16:creationId xmlns:a16="http://schemas.microsoft.com/office/drawing/2014/main" id="{5EB6F4B9-DA56-7C63-7372-0E37615D29A1}"/>
              </a:ext>
            </a:extLst>
          </p:cNvPr>
          <p:cNvSpPr/>
          <p:nvPr/>
        </p:nvSpPr>
        <p:spPr>
          <a:xfrm flipV="1">
            <a:off x="3865342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58" name="타원 278">
            <a:extLst>
              <a:ext uri="{FF2B5EF4-FFF2-40B4-BE49-F238E27FC236}">
                <a16:creationId xmlns:a16="http://schemas.microsoft.com/office/drawing/2014/main" id="{1E3FB22A-88ED-7321-EEBA-C866D627F00B}"/>
              </a:ext>
            </a:extLst>
          </p:cNvPr>
          <p:cNvSpPr/>
          <p:nvPr/>
        </p:nvSpPr>
        <p:spPr>
          <a:xfrm flipV="1">
            <a:off x="3981352" y="4019411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918673FB-6D70-9E3C-C913-0C67CF29598E}"/>
              </a:ext>
            </a:extLst>
          </p:cNvPr>
          <p:cNvSpPr/>
          <p:nvPr/>
        </p:nvSpPr>
        <p:spPr>
          <a:xfrm>
            <a:off x="3742942" y="1451781"/>
            <a:ext cx="122400" cy="1224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?</a:t>
            </a:r>
            <a:endParaRPr lang="en-US" altLang="ko-KR" sz="800" kern="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sym typeface="Webdings" pitchFamily="18" charset="2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F3C4CD2F-37FE-D57A-772D-F07CFC6C772C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984" name="그룹 1983">
            <a:extLst>
              <a:ext uri="{FF2B5EF4-FFF2-40B4-BE49-F238E27FC236}">
                <a16:creationId xmlns:a16="http://schemas.microsoft.com/office/drawing/2014/main" id="{DEDD23FF-5A2F-BA71-5C0E-3873E125188D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985" name="TextBox 1984">
              <a:extLst>
                <a:ext uri="{FF2B5EF4-FFF2-40B4-BE49-F238E27FC236}">
                  <a16:creationId xmlns:a16="http://schemas.microsoft.com/office/drawing/2014/main" id="{EECAF47E-9534-81BB-D1E7-39AEF23B66D4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대시보드</a:t>
              </a:r>
            </a:p>
          </p:txBody>
        </p:sp>
        <p:sp>
          <p:nvSpPr>
            <p:cNvPr id="1986" name="TextBox 1985">
              <a:extLst>
                <a:ext uri="{FF2B5EF4-FFF2-40B4-BE49-F238E27FC236}">
                  <a16:creationId xmlns:a16="http://schemas.microsoft.com/office/drawing/2014/main" id="{4E13C0AD-D78F-C2AC-88E4-F110864C47C1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주행기록</a:t>
              </a:r>
            </a:p>
          </p:txBody>
        </p:sp>
        <p:sp>
          <p:nvSpPr>
            <p:cNvPr id="1987" name="TextBox 1986">
              <a:extLst>
                <a:ext uri="{FF2B5EF4-FFF2-40B4-BE49-F238E27FC236}">
                  <a16:creationId xmlns:a16="http://schemas.microsoft.com/office/drawing/2014/main" id="{831239D2-C523-7F86-24D7-C48A74ECB87B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155CAAED-D804-1528-18B0-FF5EC802031D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89" name="TextBox 1988">
              <a:extLst>
                <a:ext uri="{FF2B5EF4-FFF2-40B4-BE49-F238E27FC236}">
                  <a16:creationId xmlns:a16="http://schemas.microsoft.com/office/drawing/2014/main" id="{E9EAB150-5367-4B7E-EAA2-0EF3DDECAABC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1990" name="그룹 1989">
            <a:extLst>
              <a:ext uri="{FF2B5EF4-FFF2-40B4-BE49-F238E27FC236}">
                <a16:creationId xmlns:a16="http://schemas.microsoft.com/office/drawing/2014/main" id="{CBCD1958-6909-A8B2-E89D-EE4CD11AACA7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1991" name="Status Bar Background">
              <a:extLst>
                <a:ext uri="{FF2B5EF4-FFF2-40B4-BE49-F238E27FC236}">
                  <a16:creationId xmlns:a16="http://schemas.microsoft.com/office/drawing/2014/main" id="{522D2BD5-64F1-8399-8C0D-D9439B4BA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1992" name="WLAN Strength">
              <a:extLst>
                <a:ext uri="{FF2B5EF4-FFF2-40B4-BE49-F238E27FC236}">
                  <a16:creationId xmlns:a16="http://schemas.microsoft.com/office/drawing/2014/main" id="{9D6E357E-E6FD-D2BF-A96F-12F17422EF6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3" name="Battery">
              <a:extLst>
                <a:ext uri="{FF2B5EF4-FFF2-40B4-BE49-F238E27FC236}">
                  <a16:creationId xmlns:a16="http://schemas.microsoft.com/office/drawing/2014/main" id="{B87EBC52-EDB0-6027-9C63-4547BBE9723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4" name="Signal Strength">
              <a:extLst>
                <a:ext uri="{FF2B5EF4-FFF2-40B4-BE49-F238E27FC236}">
                  <a16:creationId xmlns:a16="http://schemas.microsoft.com/office/drawing/2014/main" id="{4B6C2236-ECBE-331C-E98E-AA6068D3EF1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5" name="Battery Label">
              <a:extLst>
                <a:ext uri="{FF2B5EF4-FFF2-40B4-BE49-F238E27FC236}">
                  <a16:creationId xmlns:a16="http://schemas.microsoft.com/office/drawing/2014/main" id="{193A77A5-B6E6-EAF9-AA1F-EA0624934BF8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1996" name="TextBox 1995">
            <a:extLst>
              <a:ext uri="{FF2B5EF4-FFF2-40B4-BE49-F238E27FC236}">
                <a16:creationId xmlns:a16="http://schemas.microsoft.com/office/drawing/2014/main" id="{07C0969B-2A13-CCF1-6920-C0E0393FF837}"/>
              </a:ext>
            </a:extLst>
          </p:cNvPr>
          <p:cNvSpPr txBox="1"/>
          <p:nvPr/>
        </p:nvSpPr>
        <p:spPr>
          <a:xfrm>
            <a:off x="3507377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대시보드</a:t>
            </a:r>
          </a:p>
        </p:txBody>
      </p:sp>
      <p:cxnSp>
        <p:nvCxnSpPr>
          <p:cNvPr id="1997" name="직선 화살표 연결선 1996">
            <a:extLst>
              <a:ext uri="{FF2B5EF4-FFF2-40B4-BE49-F238E27FC236}">
                <a16:creationId xmlns:a16="http://schemas.microsoft.com/office/drawing/2014/main" id="{7A8F6445-B8E1-5DC2-F895-81A2C1EE2557}"/>
              </a:ext>
            </a:extLst>
          </p:cNvPr>
          <p:cNvCxnSpPr/>
          <p:nvPr/>
        </p:nvCxnSpPr>
        <p:spPr bwMode="auto">
          <a:xfrm>
            <a:off x="2327386" y="2713861"/>
            <a:ext cx="716973" cy="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3D2681-9C5E-16F4-52B8-9CE0307B958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2785" y="1048054"/>
            <a:ext cx="327136" cy="327136"/>
          </a:xfrm>
          <a:prstGeom prst="rect">
            <a:avLst/>
          </a:prstGeom>
        </p:spPr>
      </p:pic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762B12-D69D-1776-BC32-D6151CB650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3E275D-CB0F-9033-2EC4-368D6BD82F39}"/>
              </a:ext>
            </a:extLst>
          </p:cNvPr>
          <p:cNvSpPr txBox="1"/>
          <p:nvPr/>
        </p:nvSpPr>
        <p:spPr>
          <a:xfrm>
            <a:off x="267601" y="1095735"/>
            <a:ext cx="5949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▷ 연결됨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C5A9D5-B6CE-8B3D-F62A-D7AF6D14553C}"/>
              </a:ext>
            </a:extLst>
          </p:cNvPr>
          <p:cNvSpPr txBox="1"/>
          <p:nvPr/>
        </p:nvSpPr>
        <p:spPr>
          <a:xfrm>
            <a:off x="2838138" y="1095735"/>
            <a:ext cx="5949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▷ 연결 중</a:t>
            </a:r>
          </a:p>
        </p:txBody>
      </p:sp>
    </p:spTree>
    <p:extLst>
      <p:ext uri="{BB962C8B-B14F-4D97-AF65-F5344CB8AC3E}">
        <p14:creationId xmlns:p14="http://schemas.microsoft.com/office/powerpoint/2010/main" val="386679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83383-A8AC-DE70-61CE-00F4D9D43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7D905D8A-8A65-B4DB-B77B-274193FA30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828609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293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232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99232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232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E8B2F20B-9DD5-E0AC-17AC-59A0ECFD6CF9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대시보드 알림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45B42C87-52B8-EC88-F843-87F6F490F3E4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6CE9A1A0-FCCE-B0AF-1303-B36BFC07517B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61F5CF20-CD07-3902-5E3E-240B15A67F45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대시보드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A4554D5C-C45A-D247-A822-41D1F3427D34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84533A2-3E52-05F3-6257-63A2F3DDF9DA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53D1FB-D90B-5894-8054-1D828224F0DB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F17811-A08F-0553-BC7A-4B5D1FFC1FDF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289EEC-9C5F-F96E-C9AE-FA9AB9243519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C70A1B-90A9-53EE-0ADE-B096A562F8C0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79898F-E28F-1CA0-612B-AAC00B3DDF22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21" name="모서리가 둥근 직사각형 141">
            <a:extLst>
              <a:ext uri="{FF2B5EF4-FFF2-40B4-BE49-F238E27FC236}">
                <a16:creationId xmlns:a16="http://schemas.microsoft.com/office/drawing/2014/main" id="{247AD0B8-D8BD-2B3D-1248-1EEBA333B77E}"/>
              </a:ext>
            </a:extLst>
          </p:cNvPr>
          <p:cNvSpPr/>
          <p:nvPr/>
        </p:nvSpPr>
        <p:spPr>
          <a:xfrm>
            <a:off x="402538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38km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8" name="모서리가 둥근 직사각형 141">
            <a:extLst>
              <a:ext uri="{FF2B5EF4-FFF2-40B4-BE49-F238E27FC236}">
                <a16:creationId xmlns:a16="http://schemas.microsoft.com/office/drawing/2014/main" id="{77B9469B-6A9B-4E56-8857-585268C12E78}"/>
              </a:ext>
            </a:extLst>
          </p:cNvPr>
          <p:cNvSpPr/>
          <p:nvPr/>
        </p:nvSpPr>
        <p:spPr>
          <a:xfrm>
            <a:off x="1461391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2025rpm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9" name="모서리가 둥근 직사각형 141">
            <a:extLst>
              <a:ext uri="{FF2B5EF4-FFF2-40B4-BE49-F238E27FC236}">
                <a16:creationId xmlns:a16="http://schemas.microsoft.com/office/drawing/2014/main" id="{768C9F96-17E9-2D60-E774-D31E29DAF9FD}"/>
              </a:ext>
            </a:extLst>
          </p:cNvPr>
          <p:cNvSpPr/>
          <p:nvPr/>
        </p:nvSpPr>
        <p:spPr>
          <a:xfrm>
            <a:off x="402538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25</a:t>
            </a:r>
            <a:r>
              <a:rPr kumimoji="1" lang="ko-KR" altLang="en-US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</a:p>
        </p:txBody>
      </p:sp>
      <p:sp>
        <p:nvSpPr>
          <p:cNvPr id="30" name="모서리가 둥근 직사각형 141">
            <a:extLst>
              <a:ext uri="{FF2B5EF4-FFF2-40B4-BE49-F238E27FC236}">
                <a16:creationId xmlns:a16="http://schemas.microsoft.com/office/drawing/2014/main" id="{0D941201-B68A-DB7F-04A8-F540F9630730}"/>
              </a:ext>
            </a:extLst>
          </p:cNvPr>
          <p:cNvSpPr/>
          <p:nvPr/>
        </p:nvSpPr>
        <p:spPr>
          <a:xfrm>
            <a:off x="1461391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8km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1" name="모서리가 둥근 직사각형 141">
            <a:extLst>
              <a:ext uri="{FF2B5EF4-FFF2-40B4-BE49-F238E27FC236}">
                <a16:creationId xmlns:a16="http://schemas.microsoft.com/office/drawing/2014/main" id="{BE99B79E-1DCF-675A-6841-AD782C7FBCD4}"/>
              </a:ext>
            </a:extLst>
          </p:cNvPr>
          <p:cNvSpPr/>
          <p:nvPr/>
        </p:nvSpPr>
        <p:spPr>
          <a:xfrm>
            <a:off x="402538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92℃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2" name="모서리가 둥근 직사각형 141">
            <a:extLst>
              <a:ext uri="{FF2B5EF4-FFF2-40B4-BE49-F238E27FC236}">
                <a16:creationId xmlns:a16="http://schemas.microsoft.com/office/drawing/2014/main" id="{D7028CDB-84BA-9326-6C62-6F8EE30AAD4A}"/>
              </a:ext>
            </a:extLst>
          </p:cNvPr>
          <p:cNvSpPr/>
          <p:nvPr/>
        </p:nvSpPr>
        <p:spPr>
          <a:xfrm>
            <a:off x="1461391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13.56V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0BD593-C8C7-1B49-2904-1D24CB71FB04}"/>
              </a:ext>
            </a:extLst>
          </p:cNvPr>
          <p:cNvSpPr txBox="1"/>
          <p:nvPr/>
        </p:nvSpPr>
        <p:spPr>
          <a:xfrm>
            <a:off x="951814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대시보드</a:t>
            </a:r>
          </a:p>
        </p:txBody>
      </p:sp>
      <p:sp>
        <p:nvSpPr>
          <p:cNvPr id="34" name="모서리가 둥근 직사각형 185">
            <a:extLst>
              <a:ext uri="{FF2B5EF4-FFF2-40B4-BE49-F238E27FC236}">
                <a16:creationId xmlns:a16="http://schemas.microsoft.com/office/drawing/2014/main" id="{52C75F01-0F75-1E0E-A893-F052EA4F8CC0}"/>
              </a:ext>
            </a:extLst>
          </p:cNvPr>
          <p:cNvSpPr/>
          <p:nvPr/>
        </p:nvSpPr>
        <p:spPr>
          <a:xfrm>
            <a:off x="536549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속도</a:t>
            </a:r>
          </a:p>
        </p:txBody>
      </p:sp>
      <p:sp>
        <p:nvSpPr>
          <p:cNvPr id="37" name="모서리가 둥근 직사각형 185">
            <a:extLst>
              <a:ext uri="{FF2B5EF4-FFF2-40B4-BE49-F238E27FC236}">
                <a16:creationId xmlns:a16="http://schemas.microsoft.com/office/drawing/2014/main" id="{8B28C750-3BAA-F87B-160E-6C1119949419}"/>
              </a:ext>
            </a:extLst>
          </p:cNvPr>
          <p:cNvSpPr/>
          <p:nvPr/>
        </p:nvSpPr>
        <p:spPr>
          <a:xfrm>
            <a:off x="1570955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RPM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8" name="모서리가 둥근 직사각형 185">
            <a:extLst>
              <a:ext uri="{FF2B5EF4-FFF2-40B4-BE49-F238E27FC236}">
                <a16:creationId xmlns:a16="http://schemas.microsoft.com/office/drawing/2014/main" id="{3B307A14-EFE4-A09E-3D05-384D54E9E6B7}"/>
              </a:ext>
            </a:extLst>
          </p:cNvPr>
          <p:cNvSpPr/>
          <p:nvPr/>
        </p:nvSpPr>
        <p:spPr>
          <a:xfrm>
            <a:off x="536549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>
                <a:solidFill>
                  <a:srgbClr val="000000"/>
                </a:solidFill>
                <a:latin typeface="맑은 고딕"/>
                <a:ea typeface="맑은 고딕"/>
              </a:rPr>
              <a:t>주행시간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9" name="모서리가 둥근 직사각형 185">
            <a:extLst>
              <a:ext uri="{FF2B5EF4-FFF2-40B4-BE49-F238E27FC236}">
                <a16:creationId xmlns:a16="http://schemas.microsoft.com/office/drawing/2014/main" id="{73B837C1-CD1B-3376-0FFD-5BD9E2407612}"/>
              </a:ext>
            </a:extLst>
          </p:cNvPr>
          <p:cNvSpPr/>
          <p:nvPr/>
        </p:nvSpPr>
        <p:spPr>
          <a:xfrm>
            <a:off x="1570954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주행거리</a:t>
            </a:r>
          </a:p>
        </p:txBody>
      </p:sp>
      <p:sp>
        <p:nvSpPr>
          <p:cNvPr id="40" name="모서리가 둥근 직사각형 185">
            <a:extLst>
              <a:ext uri="{FF2B5EF4-FFF2-40B4-BE49-F238E27FC236}">
                <a16:creationId xmlns:a16="http://schemas.microsoft.com/office/drawing/2014/main" id="{DFFBC58C-A7BD-D8B8-C5A5-426CC26D4685}"/>
              </a:ext>
            </a:extLst>
          </p:cNvPr>
          <p:cNvSpPr/>
          <p:nvPr/>
        </p:nvSpPr>
        <p:spPr>
          <a:xfrm>
            <a:off x="536549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냉각수온도</a:t>
            </a:r>
          </a:p>
        </p:txBody>
      </p:sp>
      <p:sp>
        <p:nvSpPr>
          <p:cNvPr id="41" name="모서리가 둥근 직사각형 185">
            <a:extLst>
              <a:ext uri="{FF2B5EF4-FFF2-40B4-BE49-F238E27FC236}">
                <a16:creationId xmlns:a16="http://schemas.microsoft.com/office/drawing/2014/main" id="{46256F52-5F07-49EB-8474-13D377C3A579}"/>
              </a:ext>
            </a:extLst>
          </p:cNvPr>
          <p:cNvSpPr/>
          <p:nvPr/>
        </p:nvSpPr>
        <p:spPr>
          <a:xfrm>
            <a:off x="1570953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배터리전압</a:t>
            </a:r>
          </a:p>
        </p:txBody>
      </p:sp>
      <p:sp>
        <p:nvSpPr>
          <p:cNvPr id="42" name="타원 278">
            <a:extLst>
              <a:ext uri="{FF2B5EF4-FFF2-40B4-BE49-F238E27FC236}">
                <a16:creationId xmlns:a16="http://schemas.microsoft.com/office/drawing/2014/main" id="{416A5F8E-7898-CA04-5B66-E719BB5E21D6}"/>
              </a:ext>
            </a:extLst>
          </p:cNvPr>
          <p:cNvSpPr/>
          <p:nvPr/>
        </p:nvSpPr>
        <p:spPr>
          <a:xfrm flipV="1">
            <a:off x="1305373" y="4025672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3" name="타원 278">
            <a:extLst>
              <a:ext uri="{FF2B5EF4-FFF2-40B4-BE49-F238E27FC236}">
                <a16:creationId xmlns:a16="http://schemas.microsoft.com/office/drawing/2014/main" id="{BC48E755-BA0F-8542-D1F4-F3DA8F64E401}"/>
              </a:ext>
            </a:extLst>
          </p:cNvPr>
          <p:cNvSpPr/>
          <p:nvPr/>
        </p:nvSpPr>
        <p:spPr>
          <a:xfrm flipV="1">
            <a:off x="1421383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5" name="모서리가 둥근 직사각형 141">
            <a:extLst>
              <a:ext uri="{FF2B5EF4-FFF2-40B4-BE49-F238E27FC236}">
                <a16:creationId xmlns:a16="http://schemas.microsoft.com/office/drawing/2014/main" id="{84867DC6-201D-DACD-6119-7602543C6776}"/>
              </a:ext>
            </a:extLst>
          </p:cNvPr>
          <p:cNvSpPr/>
          <p:nvPr/>
        </p:nvSpPr>
        <p:spPr>
          <a:xfrm>
            <a:off x="2964814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37.25%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6" name="모서리가 둥근 직사각형 141">
            <a:extLst>
              <a:ext uri="{FF2B5EF4-FFF2-40B4-BE49-F238E27FC236}">
                <a16:creationId xmlns:a16="http://schemas.microsoft.com/office/drawing/2014/main" id="{7E44BBB2-D9A1-9B64-45DF-C4B4376CA294}"/>
              </a:ext>
            </a:extLst>
          </p:cNvPr>
          <p:cNvSpPr/>
          <p:nvPr/>
        </p:nvSpPr>
        <p:spPr>
          <a:xfrm>
            <a:off x="4023667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16.08%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7" name="모서리가 둥근 직사각형 141">
            <a:extLst>
              <a:ext uri="{FF2B5EF4-FFF2-40B4-BE49-F238E27FC236}">
                <a16:creationId xmlns:a16="http://schemas.microsoft.com/office/drawing/2014/main" id="{7D598E76-DB40-D346-7AF7-8F3A29F8DB4D}"/>
              </a:ext>
            </a:extLst>
          </p:cNvPr>
          <p:cNvSpPr/>
          <p:nvPr/>
        </p:nvSpPr>
        <p:spPr>
          <a:xfrm>
            <a:off x="2964814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22%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8" name="모서리가 둥근 직사각형 141">
            <a:extLst>
              <a:ext uri="{FF2B5EF4-FFF2-40B4-BE49-F238E27FC236}">
                <a16:creationId xmlns:a16="http://schemas.microsoft.com/office/drawing/2014/main" id="{20C8B37C-6E80-724E-F8A0-10EBF3E8CFBE}"/>
              </a:ext>
            </a:extLst>
          </p:cNvPr>
          <p:cNvSpPr/>
          <p:nvPr/>
        </p:nvSpPr>
        <p:spPr>
          <a:xfrm>
            <a:off x="4023667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84kPa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9" name="모서리가 둥근 직사각형 141">
            <a:extLst>
              <a:ext uri="{FF2B5EF4-FFF2-40B4-BE49-F238E27FC236}">
                <a16:creationId xmlns:a16="http://schemas.microsoft.com/office/drawing/2014/main" id="{B023F531-661F-9012-B3FD-48E89A74B13D}"/>
              </a:ext>
            </a:extLst>
          </p:cNvPr>
          <p:cNvSpPr/>
          <p:nvPr/>
        </p:nvSpPr>
        <p:spPr>
          <a:xfrm>
            <a:off x="2964814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57℃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0" name="모서리가 둥근 직사각형 141">
            <a:extLst>
              <a:ext uri="{FF2B5EF4-FFF2-40B4-BE49-F238E27FC236}">
                <a16:creationId xmlns:a16="http://schemas.microsoft.com/office/drawing/2014/main" id="{5B10DBC2-935C-40BE-A08D-7A17AFB479F2}"/>
              </a:ext>
            </a:extLst>
          </p:cNvPr>
          <p:cNvSpPr/>
          <p:nvPr/>
        </p:nvSpPr>
        <p:spPr>
          <a:xfrm>
            <a:off x="4023667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13.56V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1" name="모서리가 둥근 직사각형 185">
            <a:extLst>
              <a:ext uri="{FF2B5EF4-FFF2-40B4-BE49-F238E27FC236}">
                <a16:creationId xmlns:a16="http://schemas.microsoft.com/office/drawing/2014/main" id="{09E0DEE1-9A6F-89B9-0DAD-A70D7BD917D9}"/>
              </a:ext>
            </a:extLst>
          </p:cNvPr>
          <p:cNvSpPr/>
          <p:nvPr/>
        </p:nvSpPr>
        <p:spPr>
          <a:xfrm>
            <a:off x="3098825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엔진부하량</a:t>
            </a:r>
          </a:p>
        </p:txBody>
      </p:sp>
      <p:sp>
        <p:nvSpPr>
          <p:cNvPr id="52" name="모서리가 둥근 직사각형 185">
            <a:extLst>
              <a:ext uri="{FF2B5EF4-FFF2-40B4-BE49-F238E27FC236}">
                <a16:creationId xmlns:a16="http://schemas.microsoft.com/office/drawing/2014/main" id="{54ADEEBC-B4D8-21FC-301B-6EFD591787C8}"/>
              </a:ext>
            </a:extLst>
          </p:cNvPr>
          <p:cNvSpPr/>
          <p:nvPr/>
        </p:nvSpPr>
        <p:spPr>
          <a:xfrm>
            <a:off x="4133231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스로틀밸브</a:t>
            </a:r>
          </a:p>
        </p:txBody>
      </p:sp>
      <p:sp>
        <p:nvSpPr>
          <p:cNvPr id="53" name="모서리가 둥근 직사각형 185">
            <a:extLst>
              <a:ext uri="{FF2B5EF4-FFF2-40B4-BE49-F238E27FC236}">
                <a16:creationId xmlns:a16="http://schemas.microsoft.com/office/drawing/2014/main" id="{C4D1884F-3DE9-AB64-517B-2E79DA93A801}"/>
              </a:ext>
            </a:extLst>
          </p:cNvPr>
          <p:cNvSpPr/>
          <p:nvPr/>
        </p:nvSpPr>
        <p:spPr>
          <a:xfrm>
            <a:off x="3098825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가속페달</a:t>
            </a:r>
          </a:p>
        </p:txBody>
      </p:sp>
      <p:sp>
        <p:nvSpPr>
          <p:cNvPr id="54" name="모서리가 둥근 직사각형 185">
            <a:extLst>
              <a:ext uri="{FF2B5EF4-FFF2-40B4-BE49-F238E27FC236}">
                <a16:creationId xmlns:a16="http://schemas.microsoft.com/office/drawing/2014/main" id="{E2669B5E-FADA-1E7D-EF28-EB4CC2279CB8}"/>
              </a:ext>
            </a:extLst>
          </p:cNvPr>
          <p:cNvSpPr/>
          <p:nvPr/>
        </p:nvSpPr>
        <p:spPr>
          <a:xfrm>
            <a:off x="4133230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MAP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55" name="모서리가 둥근 직사각형 185">
            <a:extLst>
              <a:ext uri="{FF2B5EF4-FFF2-40B4-BE49-F238E27FC236}">
                <a16:creationId xmlns:a16="http://schemas.microsoft.com/office/drawing/2014/main" id="{FF179C83-01AB-A998-BC0D-FCF2EBBD29A2}"/>
              </a:ext>
            </a:extLst>
          </p:cNvPr>
          <p:cNvSpPr/>
          <p:nvPr/>
        </p:nvSpPr>
        <p:spPr>
          <a:xfrm>
            <a:off x="3098825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흡기온도</a:t>
            </a:r>
          </a:p>
        </p:txBody>
      </p:sp>
      <p:sp>
        <p:nvSpPr>
          <p:cNvPr id="56" name="모서리가 둥근 직사각형 185">
            <a:extLst>
              <a:ext uri="{FF2B5EF4-FFF2-40B4-BE49-F238E27FC236}">
                <a16:creationId xmlns:a16="http://schemas.microsoft.com/office/drawing/2014/main" id="{9F3D38F4-B1E3-02DC-61A0-4B1199A74DE2}"/>
              </a:ext>
            </a:extLst>
          </p:cNvPr>
          <p:cNvSpPr/>
          <p:nvPr/>
        </p:nvSpPr>
        <p:spPr>
          <a:xfrm>
            <a:off x="4133229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ECU</a:t>
            </a: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 전압</a:t>
            </a:r>
          </a:p>
        </p:txBody>
      </p:sp>
      <p:sp>
        <p:nvSpPr>
          <p:cNvPr id="57" name="타원 278">
            <a:extLst>
              <a:ext uri="{FF2B5EF4-FFF2-40B4-BE49-F238E27FC236}">
                <a16:creationId xmlns:a16="http://schemas.microsoft.com/office/drawing/2014/main" id="{864D535B-22B9-9F2C-2512-D08A82A4CC12}"/>
              </a:ext>
            </a:extLst>
          </p:cNvPr>
          <p:cNvSpPr/>
          <p:nvPr/>
        </p:nvSpPr>
        <p:spPr>
          <a:xfrm flipV="1">
            <a:off x="3865342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58" name="타원 278">
            <a:extLst>
              <a:ext uri="{FF2B5EF4-FFF2-40B4-BE49-F238E27FC236}">
                <a16:creationId xmlns:a16="http://schemas.microsoft.com/office/drawing/2014/main" id="{1CEDD32E-C558-43DB-47E3-E41CFD56F3AA}"/>
              </a:ext>
            </a:extLst>
          </p:cNvPr>
          <p:cNvSpPr/>
          <p:nvPr/>
        </p:nvSpPr>
        <p:spPr>
          <a:xfrm flipV="1">
            <a:off x="3981352" y="4019411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DB3C32E7-C360-9CAE-6C2F-8F1538005455}"/>
              </a:ext>
            </a:extLst>
          </p:cNvPr>
          <p:cNvSpPr/>
          <p:nvPr/>
        </p:nvSpPr>
        <p:spPr>
          <a:xfrm>
            <a:off x="3742942" y="1451781"/>
            <a:ext cx="122400" cy="122400"/>
          </a:xfrm>
          <a:prstGeom prst="ellipse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?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980EE111-8952-0ACA-2616-0727E807B7CE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984" name="그룹 1983">
            <a:extLst>
              <a:ext uri="{FF2B5EF4-FFF2-40B4-BE49-F238E27FC236}">
                <a16:creationId xmlns:a16="http://schemas.microsoft.com/office/drawing/2014/main" id="{1EE28862-26A3-E8A0-8175-38345E86CB97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985" name="TextBox 1984">
              <a:extLst>
                <a:ext uri="{FF2B5EF4-FFF2-40B4-BE49-F238E27FC236}">
                  <a16:creationId xmlns:a16="http://schemas.microsoft.com/office/drawing/2014/main" id="{378862A0-7744-388F-C97D-EE746B76CDC0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대시보드</a:t>
              </a:r>
            </a:p>
          </p:txBody>
        </p:sp>
        <p:sp>
          <p:nvSpPr>
            <p:cNvPr id="1986" name="TextBox 1985">
              <a:extLst>
                <a:ext uri="{FF2B5EF4-FFF2-40B4-BE49-F238E27FC236}">
                  <a16:creationId xmlns:a16="http://schemas.microsoft.com/office/drawing/2014/main" id="{32A0D8AC-C060-BF62-7929-6E256A6E5DDC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주행기록</a:t>
              </a:r>
            </a:p>
          </p:txBody>
        </p:sp>
        <p:sp>
          <p:nvSpPr>
            <p:cNvPr id="1987" name="TextBox 1986">
              <a:extLst>
                <a:ext uri="{FF2B5EF4-FFF2-40B4-BE49-F238E27FC236}">
                  <a16:creationId xmlns:a16="http://schemas.microsoft.com/office/drawing/2014/main" id="{54093BB3-1BDA-2B63-1C2F-31FE6C0DFA78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BD703BA8-F654-F8E6-33E0-EE264F0AE49D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89" name="TextBox 1988">
              <a:extLst>
                <a:ext uri="{FF2B5EF4-FFF2-40B4-BE49-F238E27FC236}">
                  <a16:creationId xmlns:a16="http://schemas.microsoft.com/office/drawing/2014/main" id="{BE1EFB4A-FF72-943F-CFEE-140702C3A5D4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1990" name="그룹 1989">
            <a:extLst>
              <a:ext uri="{FF2B5EF4-FFF2-40B4-BE49-F238E27FC236}">
                <a16:creationId xmlns:a16="http://schemas.microsoft.com/office/drawing/2014/main" id="{680403CF-474F-C24A-532F-DD01C55FB0E6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1991" name="Status Bar Background">
              <a:extLst>
                <a:ext uri="{FF2B5EF4-FFF2-40B4-BE49-F238E27FC236}">
                  <a16:creationId xmlns:a16="http://schemas.microsoft.com/office/drawing/2014/main" id="{0A881F0D-048C-E9E7-66F9-37795F232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1992" name="WLAN Strength">
              <a:extLst>
                <a:ext uri="{FF2B5EF4-FFF2-40B4-BE49-F238E27FC236}">
                  <a16:creationId xmlns:a16="http://schemas.microsoft.com/office/drawing/2014/main" id="{38AD050A-A805-D5E6-8D01-86937A441FA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3" name="Battery">
              <a:extLst>
                <a:ext uri="{FF2B5EF4-FFF2-40B4-BE49-F238E27FC236}">
                  <a16:creationId xmlns:a16="http://schemas.microsoft.com/office/drawing/2014/main" id="{0CD6E0A3-9D68-D8E4-B9D6-D2CA77ACD12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4" name="Signal Strength">
              <a:extLst>
                <a:ext uri="{FF2B5EF4-FFF2-40B4-BE49-F238E27FC236}">
                  <a16:creationId xmlns:a16="http://schemas.microsoft.com/office/drawing/2014/main" id="{3C1948FE-F0B2-13BF-DDD0-9CFAEBA44D0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5" name="Battery Label">
              <a:extLst>
                <a:ext uri="{FF2B5EF4-FFF2-40B4-BE49-F238E27FC236}">
                  <a16:creationId xmlns:a16="http://schemas.microsoft.com/office/drawing/2014/main" id="{B9F801A2-934B-1FC1-3B61-FD742A666584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1996" name="TextBox 1995">
            <a:extLst>
              <a:ext uri="{FF2B5EF4-FFF2-40B4-BE49-F238E27FC236}">
                <a16:creationId xmlns:a16="http://schemas.microsoft.com/office/drawing/2014/main" id="{96DECAB6-87C7-66EE-F3EF-CA9EFC5F51DA}"/>
              </a:ext>
            </a:extLst>
          </p:cNvPr>
          <p:cNvSpPr txBox="1"/>
          <p:nvPr/>
        </p:nvSpPr>
        <p:spPr>
          <a:xfrm>
            <a:off x="3507377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대시보드</a:t>
            </a:r>
          </a:p>
        </p:txBody>
      </p:sp>
      <p:cxnSp>
        <p:nvCxnSpPr>
          <p:cNvPr id="1997" name="직선 화살표 연결선 1996">
            <a:extLst>
              <a:ext uri="{FF2B5EF4-FFF2-40B4-BE49-F238E27FC236}">
                <a16:creationId xmlns:a16="http://schemas.microsoft.com/office/drawing/2014/main" id="{2B78FC2C-332A-A8D0-4BCF-4F17B82AFD61}"/>
              </a:ext>
            </a:extLst>
          </p:cNvPr>
          <p:cNvCxnSpPr/>
          <p:nvPr/>
        </p:nvCxnSpPr>
        <p:spPr bwMode="auto">
          <a:xfrm>
            <a:off x="2327386" y="2713861"/>
            <a:ext cx="716973" cy="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F968349-2EC2-1034-B689-66145398D0C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2785" y="1048054"/>
            <a:ext cx="327136" cy="327136"/>
          </a:xfrm>
          <a:prstGeom prst="rect">
            <a:avLst/>
          </a:prstGeom>
        </p:spPr>
      </p:pic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AE4836-923F-CED4-9D16-F9E1958E31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sp>
        <p:nvSpPr>
          <p:cNvPr id="4" name="모서리가 둥근 직사각형">
            <a:extLst>
              <a:ext uri="{FF2B5EF4-FFF2-40B4-BE49-F238E27FC236}">
                <a16:creationId xmlns:a16="http://schemas.microsoft.com/office/drawing/2014/main" id="{6DC7DDBD-EF21-3E7C-EA1E-91843D63D096}"/>
              </a:ext>
            </a:extLst>
          </p:cNvPr>
          <p:cNvSpPr/>
          <p:nvPr/>
        </p:nvSpPr>
        <p:spPr>
          <a:xfrm>
            <a:off x="317462" y="1393075"/>
            <a:ext cx="2130783" cy="359301"/>
          </a:xfrm>
          <a:prstGeom prst="roundRect">
            <a:avLst>
              <a:gd name="adj" fmla="val 24969"/>
            </a:avLst>
          </a:prstGeom>
          <a:solidFill>
            <a:srgbClr val="FFD5D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 defTabSz="685800">
              <a:defRPr sz="8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1000" b="1" dirty="0"/>
              <a:t>급감속</a:t>
            </a:r>
            <a:r>
              <a:rPr lang="ko-KR" altLang="en-US" dirty="0"/>
              <a:t>이 감지되었습니다</a:t>
            </a:r>
            <a:r>
              <a:rPr lang="en-US" altLang="ko-KR" dirty="0"/>
              <a:t>. </a:t>
            </a:r>
          </a:p>
          <a:p>
            <a:pPr algn="ctr" defTabSz="685800">
              <a:defRPr sz="8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dirty="0"/>
              <a:t>앞차와의 안전거리를 확보하세요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  <p:sp>
        <p:nvSpPr>
          <p:cNvPr id="6" name="모서리가 둥근 직사각형">
            <a:extLst>
              <a:ext uri="{FF2B5EF4-FFF2-40B4-BE49-F238E27FC236}">
                <a16:creationId xmlns:a16="http://schemas.microsoft.com/office/drawing/2014/main" id="{0AEF0FC9-69E8-7BA3-D4C0-D8FAC4D38CF9}"/>
              </a:ext>
            </a:extLst>
          </p:cNvPr>
          <p:cNvSpPr/>
          <p:nvPr/>
        </p:nvSpPr>
        <p:spPr>
          <a:xfrm>
            <a:off x="2888510" y="1393075"/>
            <a:ext cx="2130783" cy="359301"/>
          </a:xfrm>
          <a:prstGeom prst="roundRect">
            <a:avLst>
              <a:gd name="adj" fmla="val 24969"/>
            </a:avLst>
          </a:prstGeom>
          <a:solidFill>
            <a:srgbClr val="FFD5D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 defTabSz="685800">
              <a:defRPr sz="8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sz="1000" b="1" dirty="0"/>
              <a:t>급 우회전</a:t>
            </a:r>
            <a:r>
              <a:rPr lang="ko-KR" altLang="en-US" dirty="0"/>
              <a:t>입니다</a:t>
            </a:r>
            <a:r>
              <a:rPr lang="en-US" altLang="ko-KR" dirty="0"/>
              <a:t>.</a:t>
            </a:r>
          </a:p>
          <a:p>
            <a:pPr algn="ctr" defTabSz="685800">
              <a:defRPr sz="800" spc="-50"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lang="ko-KR" altLang="en-US" dirty="0"/>
              <a:t>속도를 줄이고</a:t>
            </a:r>
            <a:r>
              <a:rPr lang="en-US" altLang="ko-KR" dirty="0"/>
              <a:t>, </a:t>
            </a:r>
            <a:r>
              <a:rPr lang="ko-KR" altLang="en-US" dirty="0"/>
              <a:t>천천히 우회전하세요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5707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D244F-6A24-45C5-7C10-FD41BBFB7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17E51B3-1EB6-9BDB-D815-2B3F15E8272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10976" y="1048054"/>
            <a:ext cx="327136" cy="327136"/>
          </a:xfrm>
          <a:prstGeom prst="rect">
            <a:avLst/>
          </a:prstGeom>
        </p:spPr>
      </p:pic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3E6D8879-A582-DA3A-2794-FEF07CB05D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7281235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A62B5AD6-AAF0-1098-6C75-23678503B5FF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대시보드 항목 안내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5B3B6DC2-C86A-0288-82B8-2C0894B89295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4D46704E-525E-40B9-3E10-3A3CC0D427B3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CCE2D7A4-37B7-05D2-2427-89E2F877A197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대시보드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18B590DC-1244-21DE-79F9-82989012AF51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ED34E8E-FCC8-7A7F-D1A1-E2010235C6F1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66D754-0A62-DB95-4ACF-699227FB179D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C9D90C-D8EC-3FCE-39BE-B3194E830800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5B9760-089C-CD37-3F45-97C97659A105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0B9115-A3BE-C035-0818-E1F3B566813B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87E396-8898-72F8-8661-7C89F9267515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21" name="모서리가 둥근 직사각형 141">
            <a:extLst>
              <a:ext uri="{FF2B5EF4-FFF2-40B4-BE49-F238E27FC236}">
                <a16:creationId xmlns:a16="http://schemas.microsoft.com/office/drawing/2014/main" id="{79951840-3F65-EAD1-0B4C-844D0B9AC830}"/>
              </a:ext>
            </a:extLst>
          </p:cNvPr>
          <p:cNvSpPr/>
          <p:nvPr/>
        </p:nvSpPr>
        <p:spPr>
          <a:xfrm>
            <a:off x="402538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38km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8" name="모서리가 둥근 직사각형 141">
            <a:extLst>
              <a:ext uri="{FF2B5EF4-FFF2-40B4-BE49-F238E27FC236}">
                <a16:creationId xmlns:a16="http://schemas.microsoft.com/office/drawing/2014/main" id="{4509A817-90E4-0130-406D-B4BC23E16383}"/>
              </a:ext>
            </a:extLst>
          </p:cNvPr>
          <p:cNvSpPr/>
          <p:nvPr/>
        </p:nvSpPr>
        <p:spPr>
          <a:xfrm>
            <a:off x="1461391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2025rpm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9" name="모서리가 둥근 직사각형 141">
            <a:extLst>
              <a:ext uri="{FF2B5EF4-FFF2-40B4-BE49-F238E27FC236}">
                <a16:creationId xmlns:a16="http://schemas.microsoft.com/office/drawing/2014/main" id="{D45DC680-5BA5-A8F1-D3A2-6025EE9A541F}"/>
              </a:ext>
            </a:extLst>
          </p:cNvPr>
          <p:cNvSpPr/>
          <p:nvPr/>
        </p:nvSpPr>
        <p:spPr>
          <a:xfrm>
            <a:off x="402538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25</a:t>
            </a:r>
            <a:r>
              <a:rPr kumimoji="1" lang="ko-KR" altLang="en-US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분</a:t>
            </a:r>
          </a:p>
        </p:txBody>
      </p:sp>
      <p:sp>
        <p:nvSpPr>
          <p:cNvPr id="30" name="모서리가 둥근 직사각형 141">
            <a:extLst>
              <a:ext uri="{FF2B5EF4-FFF2-40B4-BE49-F238E27FC236}">
                <a16:creationId xmlns:a16="http://schemas.microsoft.com/office/drawing/2014/main" id="{4AA95CC4-55F9-2CB3-22AB-7E7494C31CD2}"/>
              </a:ext>
            </a:extLst>
          </p:cNvPr>
          <p:cNvSpPr/>
          <p:nvPr/>
        </p:nvSpPr>
        <p:spPr>
          <a:xfrm>
            <a:off x="1461391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8km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1" name="모서리가 둥근 직사각형 141">
            <a:extLst>
              <a:ext uri="{FF2B5EF4-FFF2-40B4-BE49-F238E27FC236}">
                <a16:creationId xmlns:a16="http://schemas.microsoft.com/office/drawing/2014/main" id="{85D27497-CC41-E72A-F301-9339989EC0F2}"/>
              </a:ext>
            </a:extLst>
          </p:cNvPr>
          <p:cNvSpPr/>
          <p:nvPr/>
        </p:nvSpPr>
        <p:spPr>
          <a:xfrm>
            <a:off x="402538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92℃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2" name="모서리가 둥근 직사각형 141">
            <a:extLst>
              <a:ext uri="{FF2B5EF4-FFF2-40B4-BE49-F238E27FC236}">
                <a16:creationId xmlns:a16="http://schemas.microsoft.com/office/drawing/2014/main" id="{0A49515F-10DE-2AFD-C7DD-A2BDF538DD5B}"/>
              </a:ext>
            </a:extLst>
          </p:cNvPr>
          <p:cNvSpPr/>
          <p:nvPr/>
        </p:nvSpPr>
        <p:spPr>
          <a:xfrm>
            <a:off x="1461391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13.56V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25C37A-0BEE-0D2C-306C-3DF7620D25B0}"/>
              </a:ext>
            </a:extLst>
          </p:cNvPr>
          <p:cNvSpPr txBox="1"/>
          <p:nvPr/>
        </p:nvSpPr>
        <p:spPr>
          <a:xfrm>
            <a:off x="951814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대시보드</a:t>
            </a:r>
          </a:p>
        </p:txBody>
      </p:sp>
      <p:sp>
        <p:nvSpPr>
          <p:cNvPr id="34" name="모서리가 둥근 직사각형 185">
            <a:extLst>
              <a:ext uri="{FF2B5EF4-FFF2-40B4-BE49-F238E27FC236}">
                <a16:creationId xmlns:a16="http://schemas.microsoft.com/office/drawing/2014/main" id="{AEDDA130-2405-7336-9F07-DB97E65CA223}"/>
              </a:ext>
            </a:extLst>
          </p:cNvPr>
          <p:cNvSpPr/>
          <p:nvPr/>
        </p:nvSpPr>
        <p:spPr>
          <a:xfrm>
            <a:off x="536549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속도</a:t>
            </a:r>
          </a:p>
        </p:txBody>
      </p:sp>
      <p:sp>
        <p:nvSpPr>
          <p:cNvPr id="37" name="모서리가 둥근 직사각형 185">
            <a:extLst>
              <a:ext uri="{FF2B5EF4-FFF2-40B4-BE49-F238E27FC236}">
                <a16:creationId xmlns:a16="http://schemas.microsoft.com/office/drawing/2014/main" id="{FDC69E30-4B3B-92C1-0A47-0647E9DC188D}"/>
              </a:ext>
            </a:extLst>
          </p:cNvPr>
          <p:cNvSpPr/>
          <p:nvPr/>
        </p:nvSpPr>
        <p:spPr>
          <a:xfrm>
            <a:off x="1570955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RPM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8" name="모서리가 둥근 직사각형 185">
            <a:extLst>
              <a:ext uri="{FF2B5EF4-FFF2-40B4-BE49-F238E27FC236}">
                <a16:creationId xmlns:a16="http://schemas.microsoft.com/office/drawing/2014/main" id="{D9407CD3-FF17-11BF-F4A3-E2E52BE5A728}"/>
              </a:ext>
            </a:extLst>
          </p:cNvPr>
          <p:cNvSpPr/>
          <p:nvPr/>
        </p:nvSpPr>
        <p:spPr>
          <a:xfrm>
            <a:off x="536549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>
                <a:solidFill>
                  <a:srgbClr val="000000"/>
                </a:solidFill>
                <a:latin typeface="맑은 고딕"/>
                <a:ea typeface="맑은 고딕"/>
              </a:rPr>
              <a:t>주행시간</a:t>
            </a:r>
            <a:endParaRPr kumimoji="1" lang="ko-KR" altLang="en-US" sz="1000" b="1" kern="1200" spc="-5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39" name="모서리가 둥근 직사각형 185">
            <a:extLst>
              <a:ext uri="{FF2B5EF4-FFF2-40B4-BE49-F238E27FC236}">
                <a16:creationId xmlns:a16="http://schemas.microsoft.com/office/drawing/2014/main" id="{8EA6E309-1702-CB1A-D256-822F6AE2D83E}"/>
              </a:ext>
            </a:extLst>
          </p:cNvPr>
          <p:cNvSpPr/>
          <p:nvPr/>
        </p:nvSpPr>
        <p:spPr>
          <a:xfrm>
            <a:off x="1570954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주행거리</a:t>
            </a:r>
          </a:p>
        </p:txBody>
      </p:sp>
      <p:sp>
        <p:nvSpPr>
          <p:cNvPr id="40" name="모서리가 둥근 직사각형 185">
            <a:extLst>
              <a:ext uri="{FF2B5EF4-FFF2-40B4-BE49-F238E27FC236}">
                <a16:creationId xmlns:a16="http://schemas.microsoft.com/office/drawing/2014/main" id="{CD7063DE-AE37-5BD2-202E-247FA67112DF}"/>
              </a:ext>
            </a:extLst>
          </p:cNvPr>
          <p:cNvSpPr/>
          <p:nvPr/>
        </p:nvSpPr>
        <p:spPr>
          <a:xfrm>
            <a:off x="536549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냉각수온도</a:t>
            </a:r>
          </a:p>
        </p:txBody>
      </p:sp>
      <p:sp>
        <p:nvSpPr>
          <p:cNvPr id="41" name="모서리가 둥근 직사각형 185">
            <a:extLst>
              <a:ext uri="{FF2B5EF4-FFF2-40B4-BE49-F238E27FC236}">
                <a16:creationId xmlns:a16="http://schemas.microsoft.com/office/drawing/2014/main" id="{83F5FF9D-7BA1-4550-1A7C-ADF037A9289F}"/>
              </a:ext>
            </a:extLst>
          </p:cNvPr>
          <p:cNvSpPr/>
          <p:nvPr/>
        </p:nvSpPr>
        <p:spPr>
          <a:xfrm>
            <a:off x="1570953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배터리전압</a:t>
            </a:r>
          </a:p>
        </p:txBody>
      </p:sp>
      <p:sp>
        <p:nvSpPr>
          <p:cNvPr id="42" name="타원 278">
            <a:extLst>
              <a:ext uri="{FF2B5EF4-FFF2-40B4-BE49-F238E27FC236}">
                <a16:creationId xmlns:a16="http://schemas.microsoft.com/office/drawing/2014/main" id="{F49C3BBF-5ED5-59BD-2C48-742D382262F9}"/>
              </a:ext>
            </a:extLst>
          </p:cNvPr>
          <p:cNvSpPr/>
          <p:nvPr/>
        </p:nvSpPr>
        <p:spPr>
          <a:xfrm flipV="1">
            <a:off x="1305373" y="4025672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3" name="타원 278">
            <a:extLst>
              <a:ext uri="{FF2B5EF4-FFF2-40B4-BE49-F238E27FC236}">
                <a16:creationId xmlns:a16="http://schemas.microsoft.com/office/drawing/2014/main" id="{366D4497-FBE5-8531-AF3B-B52707E7B746}"/>
              </a:ext>
            </a:extLst>
          </p:cNvPr>
          <p:cNvSpPr/>
          <p:nvPr/>
        </p:nvSpPr>
        <p:spPr>
          <a:xfrm flipV="1">
            <a:off x="1421383" y="4022426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endParaRPr/>
          </a:p>
        </p:txBody>
      </p:sp>
      <p:sp>
        <p:nvSpPr>
          <p:cNvPr id="45" name="모서리가 둥근 직사각형 141">
            <a:extLst>
              <a:ext uri="{FF2B5EF4-FFF2-40B4-BE49-F238E27FC236}">
                <a16:creationId xmlns:a16="http://schemas.microsoft.com/office/drawing/2014/main" id="{6151F432-845C-DA66-FD1E-E9004F2D6729}"/>
              </a:ext>
            </a:extLst>
          </p:cNvPr>
          <p:cNvSpPr/>
          <p:nvPr/>
        </p:nvSpPr>
        <p:spPr>
          <a:xfrm>
            <a:off x="2964814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37.25%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6" name="모서리가 둥근 직사각형 141">
            <a:extLst>
              <a:ext uri="{FF2B5EF4-FFF2-40B4-BE49-F238E27FC236}">
                <a16:creationId xmlns:a16="http://schemas.microsoft.com/office/drawing/2014/main" id="{4E67F67D-B5D3-7381-10B1-3E42413C4A9B}"/>
              </a:ext>
            </a:extLst>
          </p:cNvPr>
          <p:cNvSpPr/>
          <p:nvPr/>
        </p:nvSpPr>
        <p:spPr>
          <a:xfrm>
            <a:off x="4023667" y="1440559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16.08%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7" name="모서리가 둥근 직사각형 141">
            <a:extLst>
              <a:ext uri="{FF2B5EF4-FFF2-40B4-BE49-F238E27FC236}">
                <a16:creationId xmlns:a16="http://schemas.microsoft.com/office/drawing/2014/main" id="{2DD015E3-080B-3C6C-2A55-AF6D83929B37}"/>
              </a:ext>
            </a:extLst>
          </p:cNvPr>
          <p:cNvSpPr/>
          <p:nvPr/>
        </p:nvSpPr>
        <p:spPr>
          <a:xfrm>
            <a:off x="2964814" y="2312450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22%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8" name="모서리가 둥근 직사각형 141">
            <a:extLst>
              <a:ext uri="{FF2B5EF4-FFF2-40B4-BE49-F238E27FC236}">
                <a16:creationId xmlns:a16="http://schemas.microsoft.com/office/drawing/2014/main" id="{F3365E7B-F49C-4AC1-6B59-6AC618D560DB}"/>
              </a:ext>
            </a:extLst>
          </p:cNvPr>
          <p:cNvSpPr/>
          <p:nvPr/>
        </p:nvSpPr>
        <p:spPr>
          <a:xfrm>
            <a:off x="4026223" y="2315314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84kPa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9" name="모서리가 둥근 직사각형 141">
            <a:extLst>
              <a:ext uri="{FF2B5EF4-FFF2-40B4-BE49-F238E27FC236}">
                <a16:creationId xmlns:a16="http://schemas.microsoft.com/office/drawing/2014/main" id="{794BA4FA-F114-24FB-8753-5AD598748D60}"/>
              </a:ext>
            </a:extLst>
          </p:cNvPr>
          <p:cNvSpPr/>
          <p:nvPr/>
        </p:nvSpPr>
        <p:spPr>
          <a:xfrm>
            <a:off x="2964814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57℃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0" name="모서리가 둥근 직사각형 141">
            <a:extLst>
              <a:ext uri="{FF2B5EF4-FFF2-40B4-BE49-F238E27FC236}">
                <a16:creationId xmlns:a16="http://schemas.microsoft.com/office/drawing/2014/main" id="{03537DA8-A73D-3AD2-3DDC-69A0D56E280D}"/>
              </a:ext>
            </a:extLst>
          </p:cNvPr>
          <p:cNvSpPr/>
          <p:nvPr/>
        </p:nvSpPr>
        <p:spPr>
          <a:xfrm>
            <a:off x="4023667" y="3184341"/>
            <a:ext cx="919941" cy="755702"/>
          </a:xfrm>
          <a:prstGeom prst="roundRect">
            <a:avLst>
              <a:gd name="adj" fmla="val 9230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783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rgbClr val="000000"/>
                </a:solidFill>
                <a:latin typeface="맑은 고딕" panose="020F0502020204030204"/>
                <a:ea typeface="맑은 고딕" panose="020B0503020000020004" pitchFamily="50" charset="-127"/>
              </a:rPr>
              <a:t>13.56V</a:t>
            </a:r>
            <a:endParaRPr kumimoji="1" lang="ko-KR" altLang="en-US" sz="1200" dirty="0">
              <a:solidFill>
                <a:srgbClr val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1" name="모서리가 둥근 직사각형 185">
            <a:extLst>
              <a:ext uri="{FF2B5EF4-FFF2-40B4-BE49-F238E27FC236}">
                <a16:creationId xmlns:a16="http://schemas.microsoft.com/office/drawing/2014/main" id="{68890722-2E9F-FB63-74ED-3105F0480AEE}"/>
              </a:ext>
            </a:extLst>
          </p:cNvPr>
          <p:cNvSpPr/>
          <p:nvPr/>
        </p:nvSpPr>
        <p:spPr>
          <a:xfrm>
            <a:off x="3098825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엔진부하량</a:t>
            </a:r>
          </a:p>
        </p:txBody>
      </p:sp>
      <p:sp>
        <p:nvSpPr>
          <p:cNvPr id="52" name="모서리가 둥근 직사각형 185">
            <a:extLst>
              <a:ext uri="{FF2B5EF4-FFF2-40B4-BE49-F238E27FC236}">
                <a16:creationId xmlns:a16="http://schemas.microsoft.com/office/drawing/2014/main" id="{A14C8F94-BB50-8E31-36B9-6FE7B35608E1}"/>
              </a:ext>
            </a:extLst>
          </p:cNvPr>
          <p:cNvSpPr/>
          <p:nvPr/>
        </p:nvSpPr>
        <p:spPr>
          <a:xfrm>
            <a:off x="4133231" y="1555748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스로틀밸브</a:t>
            </a:r>
          </a:p>
        </p:txBody>
      </p:sp>
      <p:sp>
        <p:nvSpPr>
          <p:cNvPr id="53" name="모서리가 둥근 직사각형 185">
            <a:extLst>
              <a:ext uri="{FF2B5EF4-FFF2-40B4-BE49-F238E27FC236}">
                <a16:creationId xmlns:a16="http://schemas.microsoft.com/office/drawing/2014/main" id="{A584C728-A070-D46B-75C9-E95CECD213C0}"/>
              </a:ext>
            </a:extLst>
          </p:cNvPr>
          <p:cNvSpPr/>
          <p:nvPr/>
        </p:nvSpPr>
        <p:spPr>
          <a:xfrm>
            <a:off x="3098825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가속페달</a:t>
            </a:r>
          </a:p>
        </p:txBody>
      </p:sp>
      <p:sp>
        <p:nvSpPr>
          <p:cNvPr id="54" name="모서리가 둥근 직사각형 185">
            <a:extLst>
              <a:ext uri="{FF2B5EF4-FFF2-40B4-BE49-F238E27FC236}">
                <a16:creationId xmlns:a16="http://schemas.microsoft.com/office/drawing/2014/main" id="{06C72B50-281A-8C80-42DF-3045894B15EC}"/>
              </a:ext>
            </a:extLst>
          </p:cNvPr>
          <p:cNvSpPr/>
          <p:nvPr/>
        </p:nvSpPr>
        <p:spPr>
          <a:xfrm>
            <a:off x="4133230" y="242332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주행거리</a:t>
            </a:r>
          </a:p>
        </p:txBody>
      </p:sp>
      <p:sp>
        <p:nvSpPr>
          <p:cNvPr id="55" name="모서리가 둥근 직사각형 185">
            <a:extLst>
              <a:ext uri="{FF2B5EF4-FFF2-40B4-BE49-F238E27FC236}">
                <a16:creationId xmlns:a16="http://schemas.microsoft.com/office/drawing/2014/main" id="{E693EEAA-B9D0-7C1D-A96E-B65C70F9D4F0}"/>
              </a:ext>
            </a:extLst>
          </p:cNvPr>
          <p:cNvSpPr/>
          <p:nvPr/>
        </p:nvSpPr>
        <p:spPr>
          <a:xfrm>
            <a:off x="3098825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흡기온도</a:t>
            </a:r>
          </a:p>
        </p:txBody>
      </p:sp>
      <p:sp>
        <p:nvSpPr>
          <p:cNvPr id="56" name="모서리가 둥근 직사각형 185">
            <a:extLst>
              <a:ext uri="{FF2B5EF4-FFF2-40B4-BE49-F238E27FC236}">
                <a16:creationId xmlns:a16="http://schemas.microsoft.com/office/drawing/2014/main" id="{5161DEC0-8393-B7E5-E963-E47218BF2358}"/>
              </a:ext>
            </a:extLst>
          </p:cNvPr>
          <p:cNvSpPr/>
          <p:nvPr/>
        </p:nvSpPr>
        <p:spPr>
          <a:xfrm>
            <a:off x="4133229" y="3273895"/>
            <a:ext cx="700811" cy="219803"/>
          </a:xfrm>
          <a:prstGeom prst="roundRect">
            <a:avLst>
              <a:gd name="adj" fmla="val 44623"/>
            </a:avLst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 defTabSz="685800" rtl="0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ECU</a:t>
            </a:r>
            <a:r>
              <a:rPr kumimoji="1" lang="ko-KR" altLang="en-US" sz="1000" b="1" kern="1200" spc="-50" dirty="0">
                <a:solidFill>
                  <a:srgbClr val="000000"/>
                </a:solidFill>
                <a:latin typeface="맑은 고딕"/>
                <a:ea typeface="맑은 고딕"/>
              </a:rPr>
              <a:t> 전압</a:t>
            </a:r>
          </a:p>
        </p:txBody>
      </p:sp>
      <p:sp>
        <p:nvSpPr>
          <p:cNvPr id="57" name="타원 278">
            <a:extLst>
              <a:ext uri="{FF2B5EF4-FFF2-40B4-BE49-F238E27FC236}">
                <a16:creationId xmlns:a16="http://schemas.microsoft.com/office/drawing/2014/main" id="{2283A871-01A1-0B52-81C5-E2653CFAAA57}"/>
              </a:ext>
            </a:extLst>
          </p:cNvPr>
          <p:cNvSpPr/>
          <p:nvPr/>
        </p:nvSpPr>
        <p:spPr>
          <a:xfrm flipV="1">
            <a:off x="3865342" y="4022657"/>
            <a:ext cx="58968" cy="58632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58" name="타원 278">
            <a:extLst>
              <a:ext uri="{FF2B5EF4-FFF2-40B4-BE49-F238E27FC236}">
                <a16:creationId xmlns:a16="http://schemas.microsoft.com/office/drawing/2014/main" id="{FE1BF1AE-D052-9E04-F89B-B0BEDD714303}"/>
              </a:ext>
            </a:extLst>
          </p:cNvPr>
          <p:cNvSpPr/>
          <p:nvPr/>
        </p:nvSpPr>
        <p:spPr>
          <a:xfrm flipV="1">
            <a:off x="3981352" y="4019411"/>
            <a:ext cx="58968" cy="58632"/>
          </a:xfrm>
          <a:prstGeom prst="ellipse">
            <a:avLst/>
          </a:prstGeom>
          <a:solidFill>
            <a:srgbClr val="D9D9D9"/>
          </a:solidFill>
          <a:ln w="12700">
            <a:solidFill>
              <a:schemeClr val="bg1">
                <a:lumMod val="50000"/>
              </a:schemeClr>
            </a:solidFill>
            <a:miter lim="400000"/>
          </a:ln>
        </p:spPr>
        <p:txBody>
          <a:bodyPr lIns="45718" tIns="45718" rIns="45718" bIns="45718" anchor="ctr"/>
          <a:lstStyle/>
          <a:p>
            <a:pPr algn="ctr"/>
            <a:endParaRPr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43F85EF3-528B-743F-262A-710CE82A675A}"/>
              </a:ext>
            </a:extLst>
          </p:cNvPr>
          <p:cNvCxnSpPr/>
          <p:nvPr/>
        </p:nvCxnSpPr>
        <p:spPr bwMode="auto">
          <a:xfrm>
            <a:off x="2327386" y="2713861"/>
            <a:ext cx="716973" cy="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945B2276-56EA-9016-D417-3420FEFC9347}"/>
              </a:ext>
            </a:extLst>
          </p:cNvPr>
          <p:cNvSpPr/>
          <p:nvPr/>
        </p:nvSpPr>
        <p:spPr>
          <a:xfrm>
            <a:off x="3742942" y="1451781"/>
            <a:ext cx="122400" cy="122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?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9ADBB7C-81A0-AD30-672B-CD68A877F683}"/>
              </a:ext>
            </a:extLst>
          </p:cNvPr>
          <p:cNvSpPr/>
          <p:nvPr/>
        </p:nvSpPr>
        <p:spPr>
          <a:xfrm>
            <a:off x="2821285" y="773568"/>
            <a:ext cx="2266347" cy="379491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984" name="그룹 1983">
            <a:extLst>
              <a:ext uri="{FF2B5EF4-FFF2-40B4-BE49-F238E27FC236}">
                <a16:creationId xmlns:a16="http://schemas.microsoft.com/office/drawing/2014/main" id="{D4A511EC-5935-5B19-8D45-78285F11AD10}"/>
              </a:ext>
            </a:extLst>
          </p:cNvPr>
          <p:cNvGrpSpPr/>
          <p:nvPr/>
        </p:nvGrpSpPr>
        <p:grpSpPr>
          <a:xfrm>
            <a:off x="2807028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985" name="TextBox 1984">
              <a:extLst>
                <a:ext uri="{FF2B5EF4-FFF2-40B4-BE49-F238E27FC236}">
                  <a16:creationId xmlns:a16="http://schemas.microsoft.com/office/drawing/2014/main" id="{EECD4764-BCAE-1EFE-E6FA-6269C9CF552B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대시보드</a:t>
              </a:r>
            </a:p>
          </p:txBody>
        </p:sp>
        <p:sp>
          <p:nvSpPr>
            <p:cNvPr id="1986" name="TextBox 1985">
              <a:extLst>
                <a:ext uri="{FF2B5EF4-FFF2-40B4-BE49-F238E27FC236}">
                  <a16:creationId xmlns:a16="http://schemas.microsoft.com/office/drawing/2014/main" id="{D7DB0C06-8A49-1066-1050-12DDCB05C3B9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주행기록</a:t>
              </a:r>
            </a:p>
          </p:txBody>
        </p:sp>
        <p:sp>
          <p:nvSpPr>
            <p:cNvPr id="1987" name="TextBox 1986">
              <a:extLst>
                <a:ext uri="{FF2B5EF4-FFF2-40B4-BE49-F238E27FC236}">
                  <a16:creationId xmlns:a16="http://schemas.microsoft.com/office/drawing/2014/main" id="{890903EB-599B-A385-5CBE-EDC39E6009D6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CB1047B1-82C3-4378-CA06-F1A8FC7B9042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89" name="TextBox 1988">
              <a:extLst>
                <a:ext uri="{FF2B5EF4-FFF2-40B4-BE49-F238E27FC236}">
                  <a16:creationId xmlns:a16="http://schemas.microsoft.com/office/drawing/2014/main" id="{2654D9E2-EEFF-4111-F5A1-B77B5D8A69B8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grpSp>
        <p:nvGrpSpPr>
          <p:cNvPr id="1990" name="그룹 1989">
            <a:extLst>
              <a:ext uri="{FF2B5EF4-FFF2-40B4-BE49-F238E27FC236}">
                <a16:creationId xmlns:a16="http://schemas.microsoft.com/office/drawing/2014/main" id="{E2F78B2E-F1CC-E96A-243F-09E5784E5DF5}"/>
              </a:ext>
            </a:extLst>
          </p:cNvPr>
          <p:cNvGrpSpPr/>
          <p:nvPr/>
        </p:nvGrpSpPr>
        <p:grpSpPr>
          <a:xfrm>
            <a:off x="2820856" y="773889"/>
            <a:ext cx="2266092" cy="193949"/>
            <a:chOff x="2658071" y="1497502"/>
            <a:chExt cx="2314800" cy="138469"/>
          </a:xfrm>
        </p:grpSpPr>
        <p:sp>
          <p:nvSpPr>
            <p:cNvPr id="1991" name="Status Bar Background">
              <a:extLst>
                <a:ext uri="{FF2B5EF4-FFF2-40B4-BE49-F238E27FC236}">
                  <a16:creationId xmlns:a16="http://schemas.microsoft.com/office/drawing/2014/main" id="{24232EDA-45B4-1B58-518C-9D2CFE8D6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8071" y="1497502"/>
              <a:ext cx="2314800" cy="1384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맑은 고딕" pitchFamily="50" charset="-127"/>
                  <a:cs typeface="Segoe UI" panose="020B0502040204020203" pitchFamily="34" charset="0"/>
                </a:rPr>
                <a:t>8:08 AM</a:t>
              </a:r>
            </a:p>
          </p:txBody>
        </p:sp>
        <p:sp>
          <p:nvSpPr>
            <p:cNvPr id="1992" name="WLAN Strength">
              <a:extLst>
                <a:ext uri="{FF2B5EF4-FFF2-40B4-BE49-F238E27FC236}">
                  <a16:creationId xmlns:a16="http://schemas.microsoft.com/office/drawing/2014/main" id="{C468F6C0-E58A-54A4-B008-F314486FA7D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990938" y="1535414"/>
              <a:ext cx="83564" cy="63447"/>
            </a:xfrm>
            <a:custGeom>
              <a:avLst/>
              <a:gdLst>
                <a:gd name="T0" fmla="*/ 56 w 112"/>
                <a:gd name="T1" fmla="*/ 0 h 85"/>
                <a:gd name="T2" fmla="*/ 0 w 112"/>
                <a:gd name="T3" fmla="*/ 22 h 85"/>
                <a:gd name="T4" fmla="*/ 8 w 112"/>
                <a:gd name="T5" fmla="*/ 32 h 85"/>
                <a:gd name="T6" fmla="*/ 56 w 112"/>
                <a:gd name="T7" fmla="*/ 14 h 85"/>
                <a:gd name="T8" fmla="*/ 103 w 112"/>
                <a:gd name="T9" fmla="*/ 32 h 85"/>
                <a:gd name="T10" fmla="*/ 112 w 112"/>
                <a:gd name="T11" fmla="*/ 22 h 85"/>
                <a:gd name="T12" fmla="*/ 56 w 112"/>
                <a:gd name="T13" fmla="*/ 0 h 85"/>
                <a:gd name="T14" fmla="*/ 56 w 112"/>
                <a:gd name="T15" fmla="*/ 28 h 85"/>
                <a:gd name="T16" fmla="*/ 18 w 112"/>
                <a:gd name="T17" fmla="*/ 43 h 85"/>
                <a:gd name="T18" fmla="*/ 27 w 112"/>
                <a:gd name="T19" fmla="*/ 53 h 85"/>
                <a:gd name="T20" fmla="*/ 56 w 112"/>
                <a:gd name="T21" fmla="*/ 43 h 85"/>
                <a:gd name="T22" fmla="*/ 84 w 112"/>
                <a:gd name="T23" fmla="*/ 53 h 85"/>
                <a:gd name="T24" fmla="*/ 94 w 112"/>
                <a:gd name="T25" fmla="*/ 43 h 85"/>
                <a:gd name="T26" fmla="*/ 56 w 112"/>
                <a:gd name="T27" fmla="*/ 28 h 85"/>
                <a:gd name="T28" fmla="*/ 56 w 112"/>
                <a:gd name="T29" fmla="*/ 56 h 85"/>
                <a:gd name="T30" fmla="*/ 37 w 112"/>
                <a:gd name="T31" fmla="*/ 64 h 85"/>
                <a:gd name="T32" fmla="*/ 56 w 112"/>
                <a:gd name="T33" fmla="*/ 85 h 85"/>
                <a:gd name="T34" fmla="*/ 75 w 112"/>
                <a:gd name="T35" fmla="*/ 64 h 85"/>
                <a:gd name="T36" fmla="*/ 56 w 112"/>
                <a:gd name="T37" fmla="*/ 5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85">
                  <a:moveTo>
                    <a:pt x="56" y="0"/>
                  </a:moveTo>
                  <a:cubicBezTo>
                    <a:pt x="34" y="0"/>
                    <a:pt x="15" y="9"/>
                    <a:pt x="0" y="22"/>
                  </a:cubicBezTo>
                  <a:lnTo>
                    <a:pt x="8" y="32"/>
                  </a:lnTo>
                  <a:cubicBezTo>
                    <a:pt x="21" y="21"/>
                    <a:pt x="38" y="14"/>
                    <a:pt x="56" y="14"/>
                  </a:cubicBezTo>
                  <a:cubicBezTo>
                    <a:pt x="74" y="14"/>
                    <a:pt x="91" y="21"/>
                    <a:pt x="103" y="32"/>
                  </a:cubicBezTo>
                  <a:lnTo>
                    <a:pt x="112" y="22"/>
                  </a:lnTo>
                  <a:cubicBezTo>
                    <a:pt x="97" y="9"/>
                    <a:pt x="77" y="0"/>
                    <a:pt x="56" y="0"/>
                  </a:cubicBezTo>
                  <a:close/>
                  <a:moveTo>
                    <a:pt x="56" y="28"/>
                  </a:moveTo>
                  <a:cubicBezTo>
                    <a:pt x="41" y="28"/>
                    <a:pt x="28" y="34"/>
                    <a:pt x="18" y="43"/>
                  </a:cubicBezTo>
                  <a:lnTo>
                    <a:pt x="27" y="53"/>
                  </a:lnTo>
                  <a:cubicBezTo>
                    <a:pt x="35" y="47"/>
                    <a:pt x="45" y="43"/>
                    <a:pt x="56" y="43"/>
                  </a:cubicBezTo>
                  <a:cubicBezTo>
                    <a:pt x="67" y="43"/>
                    <a:pt x="77" y="47"/>
                    <a:pt x="84" y="53"/>
                  </a:cubicBezTo>
                  <a:lnTo>
                    <a:pt x="94" y="43"/>
                  </a:lnTo>
                  <a:cubicBezTo>
                    <a:pt x="84" y="34"/>
                    <a:pt x="70" y="28"/>
                    <a:pt x="56" y="28"/>
                  </a:cubicBezTo>
                  <a:close/>
                  <a:moveTo>
                    <a:pt x="56" y="56"/>
                  </a:moveTo>
                  <a:cubicBezTo>
                    <a:pt x="49" y="56"/>
                    <a:pt x="42" y="59"/>
                    <a:pt x="37" y="64"/>
                  </a:cubicBezTo>
                  <a:lnTo>
                    <a:pt x="56" y="85"/>
                  </a:lnTo>
                  <a:lnTo>
                    <a:pt x="75" y="64"/>
                  </a:lnTo>
                  <a:cubicBezTo>
                    <a:pt x="70" y="59"/>
                    <a:pt x="63" y="56"/>
                    <a:pt x="56" y="5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3" name="Battery">
              <a:extLst>
                <a:ext uri="{FF2B5EF4-FFF2-40B4-BE49-F238E27FC236}">
                  <a16:creationId xmlns:a16="http://schemas.microsoft.com/office/drawing/2014/main" id="{B7560D1C-9780-D21B-5403-7CAF76F7E00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77527" y="1533866"/>
              <a:ext cx="170222" cy="66542"/>
            </a:xfrm>
            <a:custGeom>
              <a:avLst/>
              <a:gdLst>
                <a:gd name="T0" fmla="*/ 14 w 229"/>
                <a:gd name="T1" fmla="*/ 0 h 89"/>
                <a:gd name="T2" fmla="*/ 0 w 229"/>
                <a:gd name="T3" fmla="*/ 14 h 89"/>
                <a:gd name="T4" fmla="*/ 0 w 229"/>
                <a:gd name="T5" fmla="*/ 75 h 89"/>
                <a:gd name="T6" fmla="*/ 14 w 229"/>
                <a:gd name="T7" fmla="*/ 89 h 89"/>
                <a:gd name="T8" fmla="*/ 197 w 229"/>
                <a:gd name="T9" fmla="*/ 89 h 89"/>
                <a:gd name="T10" fmla="*/ 211 w 229"/>
                <a:gd name="T11" fmla="*/ 75 h 89"/>
                <a:gd name="T12" fmla="*/ 211 w 229"/>
                <a:gd name="T13" fmla="*/ 14 h 89"/>
                <a:gd name="T14" fmla="*/ 197 w 229"/>
                <a:gd name="T15" fmla="*/ 0 h 89"/>
                <a:gd name="T16" fmla="*/ 14 w 229"/>
                <a:gd name="T17" fmla="*/ 0 h 89"/>
                <a:gd name="T18" fmla="*/ 14 w 229"/>
                <a:gd name="T19" fmla="*/ 4 h 89"/>
                <a:gd name="T20" fmla="*/ 197 w 229"/>
                <a:gd name="T21" fmla="*/ 4 h 89"/>
                <a:gd name="T22" fmla="*/ 206 w 229"/>
                <a:gd name="T23" fmla="*/ 14 h 89"/>
                <a:gd name="T24" fmla="*/ 206 w 229"/>
                <a:gd name="T25" fmla="*/ 75 h 89"/>
                <a:gd name="T26" fmla="*/ 197 w 229"/>
                <a:gd name="T27" fmla="*/ 84 h 89"/>
                <a:gd name="T28" fmla="*/ 14 w 229"/>
                <a:gd name="T29" fmla="*/ 84 h 89"/>
                <a:gd name="T30" fmla="*/ 4 w 229"/>
                <a:gd name="T31" fmla="*/ 75 h 89"/>
                <a:gd name="T32" fmla="*/ 4 w 229"/>
                <a:gd name="T33" fmla="*/ 14 h 89"/>
                <a:gd name="T34" fmla="*/ 14 w 229"/>
                <a:gd name="T35" fmla="*/ 4 h 89"/>
                <a:gd name="T36" fmla="*/ 19 w 229"/>
                <a:gd name="T37" fmla="*/ 9 h 89"/>
                <a:gd name="T38" fmla="*/ 9 w 229"/>
                <a:gd name="T39" fmla="*/ 18 h 89"/>
                <a:gd name="T40" fmla="*/ 9 w 229"/>
                <a:gd name="T41" fmla="*/ 70 h 89"/>
                <a:gd name="T42" fmla="*/ 19 w 229"/>
                <a:gd name="T43" fmla="*/ 79 h 89"/>
                <a:gd name="T44" fmla="*/ 192 w 229"/>
                <a:gd name="T45" fmla="*/ 79 h 89"/>
                <a:gd name="T46" fmla="*/ 201 w 229"/>
                <a:gd name="T47" fmla="*/ 70 h 89"/>
                <a:gd name="T48" fmla="*/ 201 w 229"/>
                <a:gd name="T49" fmla="*/ 18 h 89"/>
                <a:gd name="T50" fmla="*/ 192 w 229"/>
                <a:gd name="T51" fmla="*/ 9 h 89"/>
                <a:gd name="T52" fmla="*/ 19 w 229"/>
                <a:gd name="T53" fmla="*/ 9 h 89"/>
                <a:gd name="T54" fmla="*/ 215 w 229"/>
                <a:gd name="T55" fmla="*/ 28 h 89"/>
                <a:gd name="T56" fmla="*/ 215 w 229"/>
                <a:gd name="T57" fmla="*/ 61 h 89"/>
                <a:gd name="T58" fmla="*/ 229 w 229"/>
                <a:gd name="T59" fmla="*/ 44 h 89"/>
                <a:gd name="T60" fmla="*/ 215 w 229"/>
                <a:gd name="T61" fmla="*/ 2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89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lnTo>
                    <a:pt x="0" y="75"/>
                  </a:lnTo>
                  <a:cubicBezTo>
                    <a:pt x="0" y="82"/>
                    <a:pt x="6" y="89"/>
                    <a:pt x="14" y="89"/>
                  </a:cubicBezTo>
                  <a:lnTo>
                    <a:pt x="197" y="89"/>
                  </a:lnTo>
                  <a:cubicBezTo>
                    <a:pt x="204" y="89"/>
                    <a:pt x="211" y="82"/>
                    <a:pt x="211" y="75"/>
                  </a:cubicBezTo>
                  <a:lnTo>
                    <a:pt x="211" y="14"/>
                  </a:lnTo>
                  <a:cubicBezTo>
                    <a:pt x="211" y="6"/>
                    <a:pt x="204" y="0"/>
                    <a:pt x="197" y="0"/>
                  </a:cubicBezTo>
                  <a:lnTo>
                    <a:pt x="14" y="0"/>
                  </a:lnTo>
                  <a:close/>
                  <a:moveTo>
                    <a:pt x="14" y="4"/>
                  </a:moveTo>
                  <a:lnTo>
                    <a:pt x="197" y="4"/>
                  </a:lnTo>
                  <a:cubicBezTo>
                    <a:pt x="202" y="4"/>
                    <a:pt x="206" y="8"/>
                    <a:pt x="206" y="14"/>
                  </a:cubicBezTo>
                  <a:lnTo>
                    <a:pt x="206" y="75"/>
                  </a:lnTo>
                  <a:cubicBezTo>
                    <a:pt x="206" y="80"/>
                    <a:pt x="202" y="84"/>
                    <a:pt x="197" y="84"/>
                  </a:cubicBezTo>
                  <a:lnTo>
                    <a:pt x="14" y="84"/>
                  </a:lnTo>
                  <a:cubicBezTo>
                    <a:pt x="9" y="84"/>
                    <a:pt x="4" y="80"/>
                    <a:pt x="4" y="75"/>
                  </a:cubicBezTo>
                  <a:lnTo>
                    <a:pt x="4" y="14"/>
                  </a:lnTo>
                  <a:cubicBezTo>
                    <a:pt x="4" y="8"/>
                    <a:pt x="9" y="4"/>
                    <a:pt x="14" y="4"/>
                  </a:cubicBezTo>
                  <a:close/>
                  <a:moveTo>
                    <a:pt x="19" y="9"/>
                  </a:moveTo>
                  <a:cubicBezTo>
                    <a:pt x="13" y="9"/>
                    <a:pt x="9" y="13"/>
                    <a:pt x="9" y="18"/>
                  </a:cubicBezTo>
                  <a:lnTo>
                    <a:pt x="9" y="70"/>
                  </a:lnTo>
                  <a:cubicBezTo>
                    <a:pt x="9" y="75"/>
                    <a:pt x="13" y="79"/>
                    <a:pt x="19" y="79"/>
                  </a:cubicBezTo>
                  <a:lnTo>
                    <a:pt x="192" y="79"/>
                  </a:lnTo>
                  <a:cubicBezTo>
                    <a:pt x="197" y="79"/>
                    <a:pt x="201" y="75"/>
                    <a:pt x="201" y="70"/>
                  </a:cubicBezTo>
                  <a:lnTo>
                    <a:pt x="201" y="18"/>
                  </a:lnTo>
                  <a:cubicBezTo>
                    <a:pt x="201" y="13"/>
                    <a:pt x="197" y="9"/>
                    <a:pt x="192" y="9"/>
                  </a:cubicBezTo>
                  <a:lnTo>
                    <a:pt x="19" y="9"/>
                  </a:lnTo>
                  <a:close/>
                  <a:moveTo>
                    <a:pt x="215" y="28"/>
                  </a:moveTo>
                  <a:lnTo>
                    <a:pt x="215" y="61"/>
                  </a:lnTo>
                  <a:cubicBezTo>
                    <a:pt x="224" y="61"/>
                    <a:pt x="229" y="53"/>
                    <a:pt x="229" y="44"/>
                  </a:cubicBezTo>
                  <a:cubicBezTo>
                    <a:pt x="229" y="35"/>
                    <a:pt x="224" y="28"/>
                    <a:pt x="215" y="28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4" name="Signal Strength">
              <a:extLst>
                <a:ext uri="{FF2B5EF4-FFF2-40B4-BE49-F238E27FC236}">
                  <a16:creationId xmlns:a16="http://schemas.microsoft.com/office/drawing/2014/main" id="{204E0CBD-3B15-84B3-B5FB-1CE8295307C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702950" y="1547794"/>
              <a:ext cx="233669" cy="38687"/>
            </a:xfrm>
            <a:custGeom>
              <a:avLst/>
              <a:gdLst>
                <a:gd name="T0" fmla="*/ 26 w 314"/>
                <a:gd name="T1" fmla="*/ 0 h 52"/>
                <a:gd name="T2" fmla="*/ 0 w 314"/>
                <a:gd name="T3" fmla="*/ 26 h 52"/>
                <a:gd name="T4" fmla="*/ 26 w 314"/>
                <a:gd name="T5" fmla="*/ 52 h 52"/>
                <a:gd name="T6" fmla="*/ 52 w 314"/>
                <a:gd name="T7" fmla="*/ 26 h 52"/>
                <a:gd name="T8" fmla="*/ 26 w 314"/>
                <a:gd name="T9" fmla="*/ 0 h 52"/>
                <a:gd name="T10" fmla="*/ 91 w 314"/>
                <a:gd name="T11" fmla="*/ 0 h 52"/>
                <a:gd name="T12" fmla="*/ 66 w 314"/>
                <a:gd name="T13" fmla="*/ 26 h 52"/>
                <a:gd name="T14" fmla="*/ 91 w 314"/>
                <a:gd name="T15" fmla="*/ 52 h 52"/>
                <a:gd name="T16" fmla="*/ 117 w 314"/>
                <a:gd name="T17" fmla="*/ 26 h 52"/>
                <a:gd name="T18" fmla="*/ 91 w 314"/>
                <a:gd name="T19" fmla="*/ 0 h 52"/>
                <a:gd name="T20" fmla="*/ 157 w 314"/>
                <a:gd name="T21" fmla="*/ 0 h 52"/>
                <a:gd name="T22" fmla="*/ 131 w 314"/>
                <a:gd name="T23" fmla="*/ 26 h 52"/>
                <a:gd name="T24" fmla="*/ 157 w 314"/>
                <a:gd name="T25" fmla="*/ 52 h 52"/>
                <a:gd name="T26" fmla="*/ 183 w 314"/>
                <a:gd name="T27" fmla="*/ 26 h 52"/>
                <a:gd name="T28" fmla="*/ 157 w 314"/>
                <a:gd name="T29" fmla="*/ 0 h 52"/>
                <a:gd name="T30" fmla="*/ 223 w 314"/>
                <a:gd name="T31" fmla="*/ 0 h 52"/>
                <a:gd name="T32" fmla="*/ 197 w 314"/>
                <a:gd name="T33" fmla="*/ 26 h 52"/>
                <a:gd name="T34" fmla="*/ 223 w 314"/>
                <a:gd name="T35" fmla="*/ 52 h 52"/>
                <a:gd name="T36" fmla="*/ 248 w 314"/>
                <a:gd name="T37" fmla="*/ 26 h 52"/>
                <a:gd name="T38" fmla="*/ 223 w 314"/>
                <a:gd name="T39" fmla="*/ 0 h 52"/>
                <a:gd name="T40" fmla="*/ 288 w 314"/>
                <a:gd name="T41" fmla="*/ 0 h 52"/>
                <a:gd name="T42" fmla="*/ 262 w 314"/>
                <a:gd name="T43" fmla="*/ 26 h 52"/>
                <a:gd name="T44" fmla="*/ 288 w 314"/>
                <a:gd name="T45" fmla="*/ 52 h 52"/>
                <a:gd name="T46" fmla="*/ 314 w 314"/>
                <a:gd name="T47" fmla="*/ 26 h 52"/>
                <a:gd name="T48" fmla="*/ 288 w 314"/>
                <a:gd name="T49" fmla="*/ 0 h 52"/>
                <a:gd name="T50" fmla="*/ 288 w 314"/>
                <a:gd name="T51" fmla="*/ 3 h 52"/>
                <a:gd name="T52" fmla="*/ 312 w 314"/>
                <a:gd name="T53" fmla="*/ 26 h 52"/>
                <a:gd name="T54" fmla="*/ 288 w 314"/>
                <a:gd name="T55" fmla="*/ 50 h 52"/>
                <a:gd name="T56" fmla="*/ 265 w 314"/>
                <a:gd name="T57" fmla="*/ 26 h 52"/>
                <a:gd name="T58" fmla="*/ 288 w 314"/>
                <a:gd name="T59" fmla="*/ 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91" y="0"/>
                  </a:moveTo>
                  <a:cubicBezTo>
                    <a:pt x="77" y="0"/>
                    <a:pt x="66" y="12"/>
                    <a:pt x="66" y="26"/>
                  </a:cubicBezTo>
                  <a:cubicBezTo>
                    <a:pt x="66" y="40"/>
                    <a:pt x="77" y="52"/>
                    <a:pt x="91" y="52"/>
                  </a:cubicBezTo>
                  <a:cubicBezTo>
                    <a:pt x="106" y="52"/>
                    <a:pt x="117" y="40"/>
                    <a:pt x="117" y="26"/>
                  </a:cubicBezTo>
                  <a:cubicBezTo>
                    <a:pt x="117" y="12"/>
                    <a:pt x="106" y="0"/>
                    <a:pt x="91" y="0"/>
                  </a:cubicBezTo>
                  <a:close/>
                  <a:moveTo>
                    <a:pt x="157" y="0"/>
                  </a:moveTo>
                  <a:cubicBezTo>
                    <a:pt x="143" y="0"/>
                    <a:pt x="131" y="12"/>
                    <a:pt x="131" y="26"/>
                  </a:cubicBezTo>
                  <a:cubicBezTo>
                    <a:pt x="131" y="40"/>
                    <a:pt x="143" y="52"/>
                    <a:pt x="157" y="52"/>
                  </a:cubicBezTo>
                  <a:cubicBezTo>
                    <a:pt x="171" y="52"/>
                    <a:pt x="183" y="40"/>
                    <a:pt x="183" y="26"/>
                  </a:cubicBezTo>
                  <a:cubicBezTo>
                    <a:pt x="183" y="12"/>
                    <a:pt x="171" y="0"/>
                    <a:pt x="157" y="0"/>
                  </a:cubicBezTo>
                  <a:close/>
                  <a:moveTo>
                    <a:pt x="223" y="0"/>
                  </a:moveTo>
                  <a:cubicBezTo>
                    <a:pt x="208" y="0"/>
                    <a:pt x="197" y="12"/>
                    <a:pt x="197" y="26"/>
                  </a:cubicBezTo>
                  <a:cubicBezTo>
                    <a:pt x="197" y="40"/>
                    <a:pt x="208" y="52"/>
                    <a:pt x="223" y="52"/>
                  </a:cubicBezTo>
                  <a:cubicBezTo>
                    <a:pt x="237" y="52"/>
                    <a:pt x="248" y="40"/>
                    <a:pt x="248" y="26"/>
                  </a:cubicBezTo>
                  <a:cubicBezTo>
                    <a:pt x="248" y="12"/>
                    <a:pt x="237" y="0"/>
                    <a:pt x="223" y="0"/>
                  </a:cubicBezTo>
                  <a:close/>
                  <a:moveTo>
                    <a:pt x="288" y="0"/>
                  </a:moveTo>
                  <a:cubicBezTo>
                    <a:pt x="274" y="0"/>
                    <a:pt x="262" y="12"/>
                    <a:pt x="262" y="26"/>
                  </a:cubicBezTo>
                  <a:cubicBezTo>
                    <a:pt x="262" y="40"/>
                    <a:pt x="274" y="52"/>
                    <a:pt x="288" y="52"/>
                  </a:cubicBezTo>
                  <a:cubicBezTo>
                    <a:pt x="302" y="52"/>
                    <a:pt x="314" y="40"/>
                    <a:pt x="314" y="26"/>
                  </a:cubicBezTo>
                  <a:cubicBezTo>
                    <a:pt x="314" y="12"/>
                    <a:pt x="302" y="0"/>
                    <a:pt x="288" y="0"/>
                  </a:cubicBezTo>
                  <a:close/>
                  <a:moveTo>
                    <a:pt x="288" y="3"/>
                  </a:moveTo>
                  <a:cubicBezTo>
                    <a:pt x="301" y="3"/>
                    <a:pt x="312" y="13"/>
                    <a:pt x="312" y="26"/>
                  </a:cubicBezTo>
                  <a:cubicBezTo>
                    <a:pt x="312" y="39"/>
                    <a:pt x="301" y="50"/>
                    <a:pt x="288" y="50"/>
                  </a:cubicBezTo>
                  <a:cubicBezTo>
                    <a:pt x="275" y="50"/>
                    <a:pt x="265" y="39"/>
                    <a:pt x="265" y="26"/>
                  </a:cubicBezTo>
                  <a:cubicBezTo>
                    <a:pt x="265" y="13"/>
                    <a:pt x="275" y="3"/>
                    <a:pt x="288" y="3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6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"/>
                <a:cs typeface="Segoe UI" panose="020B0502040204020203" pitchFamily="34" charset="0"/>
              </a:endParaRPr>
            </a:p>
          </p:txBody>
        </p:sp>
        <p:sp>
          <p:nvSpPr>
            <p:cNvPr id="1995" name="Battery Label">
              <a:extLst>
                <a:ext uri="{FF2B5EF4-FFF2-40B4-BE49-F238E27FC236}">
                  <a16:creationId xmlns:a16="http://schemas.microsoft.com/office/drawing/2014/main" id="{B81C0E4B-6891-440F-48A7-BE15BF3A1E72}"/>
                </a:ext>
              </a:extLst>
            </p:cNvPr>
            <p:cNvSpPr txBox="1"/>
            <p:nvPr/>
          </p:nvSpPr>
          <p:spPr>
            <a:xfrm>
              <a:off x="4443608" y="1514633"/>
              <a:ext cx="202248" cy="1077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sz="52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"/>
                  <a:cs typeface="Segoe UI" panose="020B0502040204020203" pitchFamily="34" charset="0"/>
                </a:rPr>
                <a:t>100%</a:t>
              </a:r>
            </a:p>
          </p:txBody>
        </p:sp>
      </p:grpSp>
      <p:sp>
        <p:nvSpPr>
          <p:cNvPr id="1996" name="TextBox 1995">
            <a:extLst>
              <a:ext uri="{FF2B5EF4-FFF2-40B4-BE49-F238E27FC236}">
                <a16:creationId xmlns:a16="http://schemas.microsoft.com/office/drawing/2014/main" id="{97E3B235-E0B0-E71A-4427-B5D1DCAF8D28}"/>
              </a:ext>
            </a:extLst>
          </p:cNvPr>
          <p:cNvSpPr txBox="1"/>
          <p:nvPr/>
        </p:nvSpPr>
        <p:spPr>
          <a:xfrm>
            <a:off x="3507377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대시보드</a:t>
            </a:r>
          </a:p>
        </p:txBody>
      </p:sp>
      <p:sp>
        <p:nvSpPr>
          <p:cNvPr id="3" name="도형">
            <a:extLst>
              <a:ext uri="{FF2B5EF4-FFF2-40B4-BE49-F238E27FC236}">
                <a16:creationId xmlns:a16="http://schemas.microsoft.com/office/drawing/2014/main" id="{E5C3E82A-1225-6F29-EF3B-4D216B08DA6A}"/>
              </a:ext>
            </a:extLst>
          </p:cNvPr>
          <p:cNvSpPr/>
          <p:nvPr/>
        </p:nvSpPr>
        <p:spPr>
          <a:xfrm>
            <a:off x="3017234" y="1286027"/>
            <a:ext cx="1890003" cy="1451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4" y="0"/>
                </a:moveTo>
                <a:lnTo>
                  <a:pt x="19606" y="0"/>
                </a:lnTo>
                <a:cubicBezTo>
                  <a:pt x="20707" y="0"/>
                  <a:pt x="21600" y="556"/>
                  <a:pt x="21600" y="1241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241"/>
                </a:lnTo>
                <a:cubicBezTo>
                  <a:pt x="0" y="556"/>
                  <a:pt x="893" y="0"/>
                  <a:pt x="199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3175" cap="flat">
            <a:solidFill>
              <a:srgbClr val="BFBFBF"/>
            </a:solidFill>
            <a:prstDash val="solid"/>
            <a:round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 algn="ctr" defTabSz="685800"/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C22D33-28C6-DA2D-8509-D80907CF3107}"/>
              </a:ext>
            </a:extLst>
          </p:cNvPr>
          <p:cNvSpPr txBox="1"/>
          <p:nvPr/>
        </p:nvSpPr>
        <p:spPr>
          <a:xfrm>
            <a:off x="3058005" y="1804726"/>
            <a:ext cx="18722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운행 중 엔진에 가해지는 실시간 부하를 알려줍니다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. ECU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가 여러 센서를 기반으로 계산한 값으로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, 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백분율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(%)</a:t>
            </a:r>
            <a:r>
              <a:rPr lang="ko-KR" altLang="en-US" sz="1000" spc="-50" dirty="0">
                <a:latin typeface="+mn-ea"/>
                <a:ea typeface="맑은 고딕" panose="020B0503020000020004" pitchFamily="50" charset="-127"/>
              </a:rPr>
              <a:t>로 표시됩니다</a:t>
            </a:r>
            <a:r>
              <a:rPr lang="en-US" altLang="ko-KR" sz="1000" spc="-50" dirty="0">
                <a:latin typeface="+mn-ea"/>
                <a:ea typeface="맑은 고딕" panose="020B0503020000020004" pitchFamily="50" charset="-127"/>
              </a:rPr>
              <a:t>.</a:t>
            </a:r>
            <a:endParaRPr lang="ko-KR" altLang="en-US" sz="1000" spc="-50" dirty="0">
              <a:latin typeface="+mn-ea"/>
              <a:ea typeface="맑은 고딕" panose="020B050302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ACA69C-4A59-2515-E92F-FDBDB25CECA9}"/>
              </a:ext>
            </a:extLst>
          </p:cNvPr>
          <p:cNvSpPr txBox="1"/>
          <p:nvPr/>
        </p:nvSpPr>
        <p:spPr>
          <a:xfrm>
            <a:off x="3058005" y="1440029"/>
            <a:ext cx="18722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spc="-50" dirty="0">
                <a:latin typeface="+mn-ea"/>
                <a:ea typeface="맑은 고딕" panose="020B0503020000020004" pitchFamily="50" charset="-127"/>
              </a:rPr>
              <a:t>엔진부하량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CDC06BA9-1C87-43EA-A6FD-A9BEF82433CB}"/>
              </a:ext>
            </a:extLst>
          </p:cNvPr>
          <p:cNvSpPr/>
          <p:nvPr/>
        </p:nvSpPr>
        <p:spPr>
          <a:xfrm>
            <a:off x="4675419" y="1324203"/>
            <a:ext cx="122400" cy="1224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r>
              <a:rPr lang="en-US" altLang="ko-KR" sz="800" kern="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sym typeface="Webdings" pitchFamily="18" charset="2"/>
              </a:rPr>
              <a:t>X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DABC3A-13C1-8574-3052-65DA9A1D8FA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65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AC3AA-6BD9-A87F-CC51-C5687D0B9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2" name="Group 57">
            <a:extLst>
              <a:ext uri="{FF2B5EF4-FFF2-40B4-BE49-F238E27FC236}">
                <a16:creationId xmlns:a16="http://schemas.microsoft.com/office/drawing/2014/main" id="{FA31A2AD-4A3F-8479-7CC9-268D9BAFA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152182"/>
              </p:ext>
            </p:extLst>
          </p:nvPr>
        </p:nvGraphicFramePr>
        <p:xfrm>
          <a:off x="6724884" y="495013"/>
          <a:ext cx="2366145" cy="129006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9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 defTabSz="685781">
                        <a:spcBef>
                          <a:spcPts val="100"/>
                        </a:spcBef>
                        <a:defRPr sz="1800" b="0" i="0"/>
                      </a:pPr>
                      <a:r>
                        <a:rPr sz="7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Description</a:t>
                      </a:r>
                    </a:p>
                  </a:txBody>
                  <a:tcPr marL="13493" marR="13493" marT="13493" marB="13493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4040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1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2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3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4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sz="1800" b="0" i="0"/>
                      </a:pPr>
                      <a:endParaRPr sz="600" b="1" dirty="0">
                        <a:solidFill>
                          <a:srgbClr val="262626"/>
                        </a:solidFill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5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b="0"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b="1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39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6</a:t>
                      </a: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685781">
                        <a:spcBef>
                          <a:spcPts val="0"/>
                        </a:spcBef>
                        <a:defRPr sz="1800" b="0" i="0"/>
                      </a:pPr>
                      <a:r>
                        <a:rPr lang="en-US" sz="700" b="1" dirty="0">
                          <a:latin typeface="맑은 고딕"/>
                          <a:ea typeface="맑은 고딕"/>
                          <a:cs typeface="맑은 고딕"/>
                          <a:sym typeface="맑은 고딕"/>
                        </a:rPr>
                        <a:t>7</a:t>
                      </a:r>
                      <a:endParaRPr sz="700" b="1" dirty="0">
                        <a:latin typeface="맑은 고딕"/>
                        <a:ea typeface="맑은 고딕"/>
                        <a:cs typeface="맑은 고딕"/>
                        <a:sym typeface="맑은 고딕"/>
                      </a:endParaRPr>
                    </a:p>
                  </a:txBody>
                  <a:tcPr marL="29260" marR="29260" marT="29260" marB="29260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781">
                        <a:spcBef>
                          <a:spcPts val="0"/>
                        </a:spcBef>
                        <a:defRPr i="0">
                          <a:solidFill>
                            <a:srgbClr val="262626"/>
                          </a:solidFill>
                          <a:latin typeface="맑은 고딕"/>
                          <a:ea typeface="맑은 고딕"/>
                          <a:cs typeface="맑은 고딕"/>
                          <a:sym typeface="맑은 고딕"/>
                        </a:defRPr>
                      </a:pPr>
                      <a:endParaRPr sz="600" dirty="0"/>
                    </a:p>
                  </a:txBody>
                  <a:tcPr marL="34290" marR="34290" marT="34290" marB="34290" anchor="ctr" horzOverflow="overflow">
                    <a:lnL w="3175">
                      <a:solidFill>
                        <a:srgbClr val="404040"/>
                      </a:solidFill>
                    </a:lnL>
                    <a:lnR w="3175">
                      <a:solidFill>
                        <a:srgbClr val="404040"/>
                      </a:solidFill>
                    </a:lnR>
                    <a:lnT w="3175">
                      <a:solidFill>
                        <a:srgbClr val="404040"/>
                      </a:solidFill>
                    </a:lnT>
                    <a:lnB w="3175">
                      <a:solidFill>
                        <a:srgbClr val="40404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33" name="TextBox 55">
            <a:extLst>
              <a:ext uri="{FF2B5EF4-FFF2-40B4-BE49-F238E27FC236}">
                <a16:creationId xmlns:a16="http://schemas.microsoft.com/office/drawing/2014/main" id="{536568DD-E037-4409-2EFB-6961E11F35BC}"/>
              </a:ext>
            </a:extLst>
          </p:cNvPr>
          <p:cNvSpPr txBox="1"/>
          <p:nvPr/>
        </p:nvSpPr>
        <p:spPr>
          <a:xfrm>
            <a:off x="754590" y="259436"/>
            <a:ext cx="3453217" cy="18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 리스트</a:t>
            </a:r>
            <a:endParaRPr dirty="0"/>
          </a:p>
        </p:txBody>
      </p:sp>
      <p:sp>
        <p:nvSpPr>
          <p:cNvPr id="2035" name="TextBox 63">
            <a:extLst>
              <a:ext uri="{FF2B5EF4-FFF2-40B4-BE49-F238E27FC236}">
                <a16:creationId xmlns:a16="http://schemas.microsoft.com/office/drawing/2014/main" id="{1C2F8E4E-AD63-6186-1FBB-2275DCA14E8C}"/>
              </a:ext>
            </a:extLst>
          </p:cNvPr>
          <p:cNvSpPr txBox="1"/>
          <p:nvPr/>
        </p:nvSpPr>
        <p:spPr>
          <a:xfrm>
            <a:off x="7516979" y="257967"/>
            <a:ext cx="1528337" cy="184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ko-KR" altLang="en-US" dirty="0"/>
              <a:t> </a:t>
            </a:r>
            <a:endParaRPr dirty="0"/>
          </a:p>
        </p:txBody>
      </p:sp>
      <p:sp>
        <p:nvSpPr>
          <p:cNvPr id="16" name="TextBox 56">
            <a:extLst>
              <a:ext uri="{FF2B5EF4-FFF2-40B4-BE49-F238E27FC236}">
                <a16:creationId xmlns:a16="http://schemas.microsoft.com/office/drawing/2014/main" id="{289E3D4C-26A0-EDC0-81AD-DBF2627A2981}"/>
              </a:ext>
            </a:extLst>
          </p:cNvPr>
          <p:cNvSpPr txBox="1"/>
          <p:nvPr/>
        </p:nvSpPr>
        <p:spPr>
          <a:xfrm>
            <a:off x="754591" y="35351"/>
            <a:ext cx="1836591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685782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endParaRPr dirty="0"/>
          </a:p>
        </p:txBody>
      </p:sp>
      <p:sp>
        <p:nvSpPr>
          <p:cNvPr id="17" name="TextBox 57">
            <a:extLst>
              <a:ext uri="{FF2B5EF4-FFF2-40B4-BE49-F238E27FC236}">
                <a16:creationId xmlns:a16="http://schemas.microsoft.com/office/drawing/2014/main" id="{3E6721EB-77D7-D576-6A11-907A9566904F}"/>
              </a:ext>
            </a:extLst>
          </p:cNvPr>
          <p:cNvSpPr txBox="1"/>
          <p:nvPr/>
        </p:nvSpPr>
        <p:spPr>
          <a:xfrm>
            <a:off x="4383823" y="35352"/>
            <a:ext cx="1836592" cy="185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defTabSz="685800">
              <a:defRPr sz="600">
                <a:latin typeface="맑은 고딕"/>
                <a:ea typeface="맑은 고딕"/>
                <a:cs typeface="맑은 고딕"/>
                <a:sym typeface="맑은 고딕"/>
              </a:defRPr>
            </a:lvl1pPr>
          </a:lstStyle>
          <a:p>
            <a:r>
              <a:rPr lang="ko-KR" altLang="en-US" dirty="0"/>
              <a:t>주행기록</a:t>
            </a:r>
            <a:endParaRPr dirty="0"/>
          </a:p>
        </p:txBody>
      </p:sp>
      <p:sp>
        <p:nvSpPr>
          <p:cNvPr id="14" name="TextBox 86">
            <a:extLst>
              <a:ext uri="{FF2B5EF4-FFF2-40B4-BE49-F238E27FC236}">
                <a16:creationId xmlns:a16="http://schemas.microsoft.com/office/drawing/2014/main" id="{658C69FC-866D-AD29-23FD-D233004AF788}"/>
              </a:ext>
            </a:extLst>
          </p:cNvPr>
          <p:cNvSpPr txBox="1"/>
          <p:nvPr/>
        </p:nvSpPr>
        <p:spPr>
          <a:xfrm>
            <a:off x="7471261" y="35351"/>
            <a:ext cx="1619770" cy="196208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lvl1pPr algn="l">
              <a:defRPr sz="675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dirty="0"/>
              <a:t>2025-07-31</a:t>
            </a:r>
            <a:endParaRPr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559E2A3-5124-2481-DFFB-41166E594609}"/>
              </a:ext>
            </a:extLst>
          </p:cNvPr>
          <p:cNvGrpSpPr/>
          <p:nvPr/>
        </p:nvGrpSpPr>
        <p:grpSpPr>
          <a:xfrm>
            <a:off x="242553" y="4137735"/>
            <a:ext cx="2280604" cy="416928"/>
            <a:chOff x="242553" y="4136443"/>
            <a:chExt cx="2280604" cy="416928"/>
          </a:xfrm>
          <a:solidFill>
            <a:schemeClr val="bg1">
              <a:lumMod val="50000"/>
            </a:schemeClr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AB6860-7FA5-4C79-D4BF-2271C8B777F2}"/>
                </a:ext>
              </a:extLst>
            </p:cNvPr>
            <p:cNvSpPr txBox="1"/>
            <p:nvPr/>
          </p:nvSpPr>
          <p:spPr>
            <a:xfrm>
              <a:off x="242553" y="4137735"/>
              <a:ext cx="48037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대시보드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C07103-7548-5EC6-8C6E-7C059AD0A4C3}"/>
                </a:ext>
              </a:extLst>
            </p:cNvPr>
            <p:cNvSpPr txBox="1"/>
            <p:nvPr/>
          </p:nvSpPr>
          <p:spPr>
            <a:xfrm>
              <a:off x="722926" y="4137735"/>
              <a:ext cx="439953" cy="41563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lvl1pPr algn="ctr">
                <a:defRPr sz="80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r>
                <a:rPr lang="ko-KR" altLang="en-US" dirty="0"/>
                <a:t>주행기록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B16F0C-60F6-95D4-CAF8-DDA9F8146E87}"/>
                </a:ext>
              </a:extLst>
            </p:cNvPr>
            <p:cNvSpPr txBox="1"/>
            <p:nvPr/>
          </p:nvSpPr>
          <p:spPr>
            <a:xfrm>
              <a:off x="1162879" y="4136443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운전점수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B658CA-2DF8-4FF3-77D4-A44C9E947C2E}"/>
                </a:ext>
              </a:extLst>
            </p:cNvPr>
            <p:cNvSpPr txBox="1"/>
            <p:nvPr/>
          </p:nvSpPr>
          <p:spPr>
            <a:xfrm>
              <a:off x="1602832" y="4137735"/>
              <a:ext cx="439953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고장코드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CD5475-041F-A59E-5724-5064484F15FA}"/>
                </a:ext>
              </a:extLst>
            </p:cNvPr>
            <p:cNvSpPr txBox="1"/>
            <p:nvPr/>
          </p:nvSpPr>
          <p:spPr>
            <a:xfrm>
              <a:off x="2042785" y="4137735"/>
              <a:ext cx="480372" cy="415636"/>
            </a:xfrm>
            <a:prstGeom prst="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altLang="ko-KR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AI</a:t>
              </a:r>
            </a:p>
            <a:p>
              <a:pPr algn="ctr"/>
              <a:r>
                <a:rPr lang="ko-KR" altLang="en-US" sz="800" dirty="0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차량진단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E4EB0BC-DC49-7241-1033-EDB79B9B25AA}"/>
              </a:ext>
            </a:extLst>
          </p:cNvPr>
          <p:cNvSpPr txBox="1"/>
          <p:nvPr/>
        </p:nvSpPr>
        <p:spPr>
          <a:xfrm>
            <a:off x="951814" y="1088512"/>
            <a:ext cx="8620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주행기록</a:t>
            </a:r>
          </a:p>
        </p:txBody>
      </p:sp>
      <p:pic>
        <p:nvPicPr>
          <p:cNvPr id="8" name="그림 7" descr="스크린샷, 그래픽, 그래픽 디자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9244C7-FC42-6D50-B125-6DF34BAC269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40776" y="1048054"/>
            <a:ext cx="327136" cy="327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94F599-9217-5F28-B815-A91151496B19}"/>
              </a:ext>
            </a:extLst>
          </p:cNvPr>
          <p:cNvSpPr txBox="1"/>
          <p:nvPr/>
        </p:nvSpPr>
        <p:spPr>
          <a:xfrm>
            <a:off x="348332" y="1544565"/>
            <a:ext cx="1313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31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목요일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CAD868D-6E16-9028-BD63-059194F94935}"/>
              </a:ext>
            </a:extLst>
          </p:cNvPr>
          <p:cNvSpPr/>
          <p:nvPr/>
        </p:nvSpPr>
        <p:spPr bwMode="auto">
          <a:xfrm>
            <a:off x="348583" y="2225254"/>
            <a:ext cx="2070534" cy="42831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9C5ECB-E6F8-6BB9-A692-746DE43DFDF3}"/>
              </a:ext>
            </a:extLst>
          </p:cNvPr>
          <p:cNvSpPr txBox="1"/>
          <p:nvPr/>
        </p:nvSpPr>
        <p:spPr>
          <a:xfrm>
            <a:off x="348583" y="2238067"/>
            <a:ext cx="2070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성수동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08:11 ~ 08:45 (34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9.5km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5473F29-C5D7-A8AE-E30D-D1BDE7F0024E}"/>
              </a:ext>
            </a:extLst>
          </p:cNvPr>
          <p:cNvSpPr/>
          <p:nvPr/>
        </p:nvSpPr>
        <p:spPr bwMode="auto">
          <a:xfrm>
            <a:off x="348332" y="1747196"/>
            <a:ext cx="2070534" cy="42831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D9AED5-31CB-B0BE-F3F2-1E9FC894E15C}"/>
              </a:ext>
            </a:extLst>
          </p:cNvPr>
          <p:cNvSpPr txBox="1"/>
          <p:nvPr/>
        </p:nvSpPr>
        <p:spPr>
          <a:xfrm>
            <a:off x="348332" y="1760009"/>
            <a:ext cx="2070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21:00 ~ 21:23 (23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7.0km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67D046-83FC-CBB3-7BD6-8F7139075BDC}"/>
              </a:ext>
            </a:extLst>
          </p:cNvPr>
          <p:cNvSpPr txBox="1"/>
          <p:nvPr/>
        </p:nvSpPr>
        <p:spPr>
          <a:xfrm>
            <a:off x="348332" y="2791819"/>
            <a:ext cx="13135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월 </a:t>
            </a:r>
            <a:r>
              <a:rPr lang="en-US" altLang="ko-KR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30</a:t>
            </a:r>
            <a:r>
              <a:rPr lang="ko-KR" altLang="en-US" sz="8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 수요일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4D5121-F0E0-D860-81C4-FE414E372EB0}"/>
              </a:ext>
            </a:extLst>
          </p:cNvPr>
          <p:cNvSpPr/>
          <p:nvPr/>
        </p:nvSpPr>
        <p:spPr bwMode="auto">
          <a:xfrm>
            <a:off x="348332" y="2994450"/>
            <a:ext cx="2070534" cy="42831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951BC6-CDFF-FF83-1592-076C7A304A5A}"/>
              </a:ext>
            </a:extLst>
          </p:cNvPr>
          <p:cNvSpPr txBox="1"/>
          <p:nvPr/>
        </p:nvSpPr>
        <p:spPr>
          <a:xfrm>
            <a:off x="348332" y="3007263"/>
            <a:ext cx="2070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성동구 성수동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19:00 ~ 19:30 (30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7.0km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015DF07-D607-2B75-CDD1-596950FCD6C9}"/>
              </a:ext>
            </a:extLst>
          </p:cNvPr>
          <p:cNvSpPr/>
          <p:nvPr/>
        </p:nvSpPr>
        <p:spPr bwMode="auto">
          <a:xfrm>
            <a:off x="348332" y="3467499"/>
            <a:ext cx="2070534" cy="42831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3600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6C115E-24CD-AE1B-8B64-175B38B170FD}"/>
              </a:ext>
            </a:extLst>
          </p:cNvPr>
          <p:cNvSpPr txBox="1"/>
          <p:nvPr/>
        </p:nvSpPr>
        <p:spPr>
          <a:xfrm>
            <a:off x="348332" y="3480312"/>
            <a:ext cx="2070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마포구 공덕동 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~ 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서울시 강남구 역삼동</a:t>
            </a:r>
            <a:endParaRPr lang="en-US" altLang="ko-KR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주행시간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17:00 ~ 18:00 (60</a:t>
            </a: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주행거리</a:t>
            </a:r>
            <a:r>
              <a:rPr lang="en-US" altLang="ko-KR" sz="7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14.0km</a:t>
            </a:r>
            <a:endParaRPr lang="ko-KR" altLang="en-US" sz="7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59" name="그림 58" descr="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CD9B018-F527-0FB3-D215-3C2781A47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3119" y="3783878"/>
            <a:ext cx="295747" cy="29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5067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EAECC"/>
            </a:gs>
            <a:gs pos="100000">
              <a:srgbClr val="7199BD"/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28575" cap="flat" cmpd="sng" algn="ctr">
              <a:solidFill>
                <a:srgbClr val="C54426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25400" dir="16200000" algn="ctr" rotWithShape="0">
                  <a:srgbClr val="C0C0C0"/>
                </a:outerShdw>
              </a:effectLst>
            </a14:hiddenEffects>
          </a:ext>
        </a:extLst>
      </a:spPr>
      <a:bodyPr vert="horz" wrap="none" lIns="72000" tIns="3600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spDef>
    <a:lnDef>
      <a:spPr bwMode="auto">
        <a:ln w="3175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900" dirty="0" smtClean="0"/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10661</TotalTime>
  <Words>1457</Words>
  <Application>Microsoft Office PowerPoint</Application>
  <PresentationFormat>화면 슬라이드 쇼(16:9)</PresentationFormat>
  <Paragraphs>866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22</vt:i4>
      </vt:variant>
    </vt:vector>
  </HeadingPairs>
  <TitlesOfParts>
    <vt:vector size="32" baseType="lpstr">
      <vt:lpstr>Helvetica Neue</vt:lpstr>
      <vt:lpstr>나눔고딕</vt:lpstr>
      <vt:lpstr>나눔바른고딕</vt:lpstr>
      <vt:lpstr>맑은 고딕</vt:lpstr>
      <vt:lpstr>Arial</vt:lpstr>
      <vt:lpstr>Calibri</vt:lpstr>
      <vt:lpstr>Segoe UI</vt:lpstr>
      <vt:lpstr>Wingdings</vt:lpstr>
      <vt:lpstr>Custom Design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Esther Cabrera</dc:creator>
  <cp:lastModifiedBy>수일 최</cp:lastModifiedBy>
  <cp:revision>411</cp:revision>
  <dcterms:modified xsi:type="dcterms:W3CDTF">2025-07-31T09:25:24Z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